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261" r:id="rId3"/>
    <p:sldId id="263" r:id="rId4"/>
    <p:sldId id="262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1" d="100"/>
          <a:sy n="81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rojects.laas.fr/tina/download.php" TargetMode="External"/><Relationship Id="rId2" Type="http://schemas.openxmlformats.org/officeDocument/2006/relationships/hyperlink" Target="http://penelope.enst.fr/aad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Ocarina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8</a:t>
            </a:r>
            <a:endParaRPr lang="en-US" dirty="0"/>
          </a:p>
        </p:txBody>
      </p:sp>
      <p:pic>
        <p:nvPicPr>
          <p:cNvPr id="4" name="Content Placeholder 3" descr="tina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3142" y="1646237"/>
            <a:ext cx="6157715" cy="45259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on Rand the click on |&lt; --this is a workaround – just do it</a:t>
            </a:r>
            <a:endParaRPr lang="en-US" dirty="0"/>
          </a:p>
        </p:txBody>
      </p:sp>
      <p:pic>
        <p:nvPicPr>
          <p:cNvPr id="4" name="Content Placeholder 3" descr="tina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1949" y="1600200"/>
            <a:ext cx="6160101" cy="45259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on &gt; and the simulation will advance one step; continue clicking</a:t>
            </a:r>
            <a:endParaRPr lang="en-US" dirty="0"/>
          </a:p>
        </p:txBody>
      </p:sp>
      <p:pic>
        <p:nvPicPr>
          <p:cNvPr id="4" name="Content Placeholder 3" descr="tina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505" y="1600200"/>
            <a:ext cx="6142989" cy="452596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labels on the places in the </a:t>
            </a:r>
            <a:r>
              <a:rPr lang="en-US" dirty="0" err="1" smtClean="0"/>
              <a:t>petri</a:t>
            </a:r>
            <a:r>
              <a:rPr lang="en-US" dirty="0" smtClean="0"/>
              <a:t> net so that you can understand the flow of the program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an example </a:t>
            </a:r>
            <a:r>
              <a:rPr lang="en-US" dirty="0" err="1" smtClean="0"/>
              <a:t>aadl</a:t>
            </a:r>
            <a:r>
              <a:rPr lang="en-US" dirty="0" smtClean="0"/>
              <a:t> file on the course resource page.</a:t>
            </a:r>
          </a:p>
          <a:p>
            <a:r>
              <a:rPr lang="en-US" dirty="0" smtClean="0"/>
              <a:t>Do this analysis on your robotic surgery model</a:t>
            </a:r>
          </a:p>
          <a:p>
            <a:r>
              <a:rPr lang="en-US" dirty="0" smtClean="0"/>
              <a:t>Submit a print of your </a:t>
            </a:r>
            <a:r>
              <a:rPr lang="en-US" dirty="0" err="1" smtClean="0"/>
              <a:t>petri</a:t>
            </a:r>
            <a:r>
              <a:rPr lang="en-US" dirty="0" smtClean="0"/>
              <a:t> net and the </a:t>
            </a:r>
            <a:r>
              <a:rPr lang="en-US" dirty="0" err="1" smtClean="0"/>
              <a:t>.net</a:t>
            </a:r>
            <a:r>
              <a:rPr lang="en-US" dirty="0" smtClean="0"/>
              <a:t> file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will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Ocarina - </a:t>
            </a:r>
            <a:r>
              <a:rPr lang="en-US" dirty="0" smtClean="0">
                <a:hlinkClick r:id="rId2"/>
              </a:rPr>
              <a:t>http://penelope.enst.fr/aadl</a:t>
            </a:r>
            <a:endParaRPr lang="en-US" dirty="0" smtClean="0"/>
          </a:p>
          <a:p>
            <a:r>
              <a:rPr lang="en-US" dirty="0" err="1" smtClean="0"/>
              <a:t>Cygwin</a:t>
            </a:r>
            <a:r>
              <a:rPr lang="en-US" dirty="0" smtClean="0"/>
              <a:t> – if you are using windows you will need this implementation of Linux because Tina runs in Linux</a:t>
            </a:r>
          </a:p>
          <a:p>
            <a:r>
              <a:rPr lang="en-US" dirty="0" smtClean="0"/>
              <a:t>Tina - </a:t>
            </a:r>
            <a:r>
              <a:rPr lang="en-US" dirty="0" smtClean="0">
                <a:hlinkClick r:id="rId3"/>
              </a:rPr>
              <a:t>http://projects.laas.fr/tina/download.php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everything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Generate code using ocarina</a:t>
            </a:r>
          </a:p>
          <a:p>
            <a:r>
              <a:rPr lang="en-US" sz="2800" dirty="0" smtClean="0"/>
              <a:t>ocarina –b –g </a:t>
            </a:r>
            <a:r>
              <a:rPr lang="en-US" sz="2800" dirty="0" err="1" smtClean="0"/>
              <a:t>petri_nets</a:t>
            </a:r>
            <a:r>
              <a:rPr lang="en-US" sz="2800" dirty="0" smtClean="0"/>
              <a:t> </a:t>
            </a:r>
            <a:r>
              <a:rPr lang="en-US" sz="2800" dirty="0" err="1" smtClean="0"/>
              <a:t>my_file.aadl</a:t>
            </a:r>
            <a:r>
              <a:rPr lang="en-US" sz="2800" dirty="0" smtClean="0"/>
              <a:t> &gt;model.net</a:t>
            </a:r>
          </a:p>
          <a:p>
            <a:r>
              <a:rPr lang="en-US" sz="2800" dirty="0" smtClean="0"/>
              <a:t>See the ocarina documentation for various </a:t>
            </a:r>
            <a:r>
              <a:rPr lang="en-US" sz="2800" dirty="0" smtClean="0"/>
              <a:t>options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I am using </a:t>
            </a:r>
            <a:r>
              <a:rPr lang="en-US" sz="2800" dirty="0" err="1" smtClean="0"/>
              <a:t>csMore.aadl</a:t>
            </a:r>
            <a:r>
              <a:rPr lang="en-US" sz="2800" dirty="0" smtClean="0"/>
              <a:t> and </a:t>
            </a:r>
            <a:r>
              <a:rPr lang="en-US" sz="2800" dirty="0" err="1" smtClean="0"/>
              <a:t>Data_Model.aadl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 – Edit temp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000" dirty="0" smtClean="0">
                <a:solidFill>
                  <a:srgbClr val="FF0000"/>
                </a:solidFill>
              </a:rPr>
              <a:t>------------------------------------------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------ Ocarina Petri Nets Generator ------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------------------------------------------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~~~~~~~~~~~~~~~~~~~~~~~~~~~~~~~~~~~~~~~~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~~~~~~~~~~~ Timed Petri Nets ~~~~~~~~~~~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~~~~~~~~~~~~~~~~~~~~~~~~~~~~~~~~~~~~~~~~</a:t>
            </a:r>
          </a:p>
          <a:p>
            <a:r>
              <a:rPr lang="en-US" sz="1000" dirty="0" smtClean="0"/>
              <a:t>net AADL_TO_TPN_GENERATED</a:t>
            </a:r>
          </a:p>
          <a:p>
            <a:r>
              <a:rPr lang="en-US" sz="1000" dirty="0" err="1" smtClean="0"/>
              <a:t>tr</a:t>
            </a:r>
            <a:r>
              <a:rPr lang="en-US" sz="1000" dirty="0" smtClean="0"/>
              <a:t> clientProcess1_clientThread_Init_Dispatch [0,w[ clientProcess1_clientThread_Halted serverProcess1</a:t>
            </a:r>
          </a:p>
          <a:p>
            <a:r>
              <a:rPr lang="en-US" sz="1000" dirty="0" smtClean="0"/>
              <a:t>…</a:t>
            </a:r>
          </a:p>
          <a:p>
            <a:r>
              <a:rPr lang="en-US" sz="1000" dirty="0" smtClean="0"/>
              <a:t>…</a:t>
            </a:r>
          </a:p>
          <a:p>
            <a:r>
              <a:rPr lang="en-US" sz="1000" dirty="0" smtClean="0"/>
              <a:t>pl clientProcess1_clientThread_requestData_Bus (0)</a:t>
            </a:r>
          </a:p>
          <a:p>
            <a:r>
              <a:rPr lang="en-US" sz="1000" dirty="0" smtClean="0"/>
              <a:t>pl serverProcess1_serverThread_requestData_Bus (0)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~~~~~~~~~~~~~~~~~~~~~~~~~~~~~~~~~~~~~~~~~~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~~~~~~~~~~~ Colored Petri Nets ~~~~~~~~~~~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~~~~~~~~~~~~~~~~~~~~~~~~~~~~~~~~~~~~~~~~~~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CN(3:net,1)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CM(11:declaration,1,1,1,5:Class)</a:t>
            </a:r>
          </a:p>
          <a:p>
            <a:endParaRPr lang="en-US" sz="1000" dirty="0"/>
          </a:p>
        </p:txBody>
      </p:sp>
      <p:sp>
        <p:nvSpPr>
          <p:cNvPr id="4" name="TextBox 3"/>
          <p:cNvSpPr txBox="1"/>
          <p:nvPr/>
        </p:nvSpPr>
        <p:spPr>
          <a:xfrm>
            <a:off x="3744421" y="1981200"/>
            <a:ext cx="4942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Erase the red text (it will not be red in your file)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86200" y="3962400"/>
            <a:ext cx="4095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Scroll down </a:t>
            </a:r>
            <a:r>
              <a:rPr lang="en-US" dirty="0" err="1" smtClean="0"/>
              <a:t>til</a:t>
            </a:r>
            <a:r>
              <a:rPr lang="en-US" dirty="0" smtClean="0"/>
              <a:t> you see “~~~~”</a:t>
            </a:r>
          </a:p>
          <a:p>
            <a:r>
              <a:rPr lang="en-US" dirty="0" smtClean="0"/>
              <a:t>Erase the red text to the end of the file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Run </a:t>
            </a:r>
            <a:r>
              <a:rPr lang="en-US" sz="2800" dirty="0" err="1" smtClean="0"/>
              <a:t>nd</a:t>
            </a:r>
            <a:r>
              <a:rPr lang="en-US" sz="2800" dirty="0" smtClean="0"/>
              <a:t> </a:t>
            </a:r>
            <a:r>
              <a:rPr lang="en-US" sz="2800" dirty="0" smtClean="0"/>
              <a:t>which will be in the bin directory of the Tina</a:t>
            </a:r>
          </a:p>
          <a:p>
            <a:r>
              <a:rPr lang="en-US" sz="2800" dirty="0" smtClean="0"/>
              <a:t>This brings up a GUI </a:t>
            </a:r>
            <a:endParaRPr lang="en-US" sz="2800" dirty="0"/>
          </a:p>
        </p:txBody>
      </p:sp>
      <p:pic>
        <p:nvPicPr>
          <p:cNvPr id="4" name="Picture 3" descr="tina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2875994"/>
            <a:ext cx="5182324" cy="398200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</a:t>
            </a:r>
            <a:endParaRPr lang="en-US" dirty="0"/>
          </a:p>
        </p:txBody>
      </p:sp>
      <p:pic>
        <p:nvPicPr>
          <p:cNvPr id="4" name="Content Placeholder 3" descr="tina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5601" y="1867415"/>
            <a:ext cx="5172797" cy="399153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</a:t>
            </a:r>
            <a:endParaRPr lang="en-US" dirty="0"/>
          </a:p>
        </p:txBody>
      </p:sp>
      <p:pic>
        <p:nvPicPr>
          <p:cNvPr id="4" name="Content Placeholder 3" descr="tina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4180" y="1867415"/>
            <a:ext cx="5115639" cy="399153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7</a:t>
            </a:r>
            <a:endParaRPr lang="en-US" dirty="0"/>
          </a:p>
        </p:txBody>
      </p:sp>
      <p:pic>
        <p:nvPicPr>
          <p:cNvPr id="4" name="Content Placeholder 3" descr="tina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521" y="1614967"/>
            <a:ext cx="6858958" cy="449642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818</TotalTime>
  <Words>272</Words>
  <Application>Microsoft Office PowerPoint</Application>
  <PresentationFormat>On-screen Show (4:3)</PresentationFormat>
  <Paragraphs>56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syse802Template</vt:lpstr>
      <vt:lpstr>CPSC 875</vt:lpstr>
      <vt:lpstr>What you will need</vt:lpstr>
      <vt:lpstr>Step 1</vt:lpstr>
      <vt:lpstr>Step 2</vt:lpstr>
      <vt:lpstr>Step 3 – Edit temp</vt:lpstr>
      <vt:lpstr>Step 4</vt:lpstr>
      <vt:lpstr>Step 5</vt:lpstr>
      <vt:lpstr>Step 6</vt:lpstr>
      <vt:lpstr>Step 7</vt:lpstr>
      <vt:lpstr>Step 8</vt:lpstr>
      <vt:lpstr>Click on Rand the click on |&lt; --this is a workaround – just do it</vt:lpstr>
      <vt:lpstr>Click on &gt; and the simulation will advance one step; continue clicking</vt:lpstr>
      <vt:lpstr>Steps</vt:lpstr>
      <vt:lpstr>Here is what you are going to do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5</cp:revision>
  <dcterms:created xsi:type="dcterms:W3CDTF">2012-03-19T11:59:01Z</dcterms:created>
  <dcterms:modified xsi:type="dcterms:W3CDTF">2012-03-27T11:21:10Z</dcterms:modified>
</cp:coreProperties>
</file>