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1" r:id="rId5"/>
    <p:sldId id="257" r:id="rId6"/>
    <p:sldId id="258" r:id="rId7"/>
    <p:sldId id="259" r:id="rId8"/>
    <p:sldId id="262" r:id="rId9"/>
    <p:sldId id="260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>
        <p:scale>
          <a:sx n="75" d="100"/>
          <a:sy n="75" d="100"/>
        </p:scale>
        <p:origin x="1950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3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7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03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7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6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25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3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5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9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21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7018C-E96F-4CF5-8FA3-9A2DB2869367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C8357-0AF7-48B9-A141-635D360E6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93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Designing in the Pacemaker Ecosystem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D. McGregor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49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</a:t>
            </a:r>
            <a:r>
              <a:rPr lang="en-US" dirty="0"/>
              <a:t>A</a:t>
            </a:r>
            <a:r>
              <a:rPr lang="en-US" dirty="0" smtClean="0"/>
              <a:t>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Describe, in a narrative, at least 3 design decisions you have made in previous assignments. Why did you decide on the action that you took? What were the alternatives that you considered but did not select?</a:t>
            </a:r>
          </a:p>
          <a:p>
            <a:r>
              <a:rPr lang="en-US" dirty="0" smtClean="0"/>
              <a:t>Commit by 11:59PM on Monday Feb 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74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architecture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61025" y="2173794"/>
            <a:ext cx="4669950" cy="36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9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version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787" y="2015331"/>
            <a:ext cx="6448425" cy="3971925"/>
          </a:xfrm>
        </p:spPr>
      </p:pic>
    </p:spTree>
    <p:extLst>
      <p:ext uri="{BB962C8B-B14F-4D97-AF65-F5344CB8AC3E}">
        <p14:creationId xmlns:p14="http://schemas.microsoft.com/office/powerpoint/2010/main" val="2578594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Fig. 3. Sequence diagram of the AVI scenario. &#10;               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775" y="-852488"/>
            <a:ext cx="6194425" cy="811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432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complete pacemaker system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8146" y="2034030"/>
            <a:ext cx="9970201" cy="38986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6364941"/>
            <a:ext cx="2776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Developed by </a:t>
            </a:r>
            <a:r>
              <a:rPr lang="en-US" dirty="0" err="1" smtClean="0"/>
              <a:t>Fryad</a:t>
            </a:r>
            <a:r>
              <a:rPr lang="en-US" dirty="0" smtClean="0"/>
              <a:t> Rashad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15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Decompose into 2 subsystems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0949" y="2621710"/>
            <a:ext cx="7850101" cy="275916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27412" y="2465294"/>
            <a:ext cx="6528431" cy="305696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97245" y="2450969"/>
            <a:ext cx="1611984" cy="3063711"/>
          </a:xfrm>
          <a:prstGeom prst="rect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495800" y="1847104"/>
            <a:ext cx="1737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Onboard patient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850412" y="1861429"/>
            <a:ext cx="1105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Off-board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0949" y="5953125"/>
            <a:ext cx="6164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Distributed architecture techniques require synchronization.</a:t>
            </a:r>
          </a:p>
          <a:p>
            <a:r>
              <a:rPr lang="en-US" dirty="0" smtClean="0"/>
              <a:t>This is a closed system so no need to translate between systems.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99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 for pattern – feedback control loop for the Pulse Generator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29162"/>
            <a:ext cx="10515600" cy="19478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Identify the controller, sensors, actuators, controlled process</a:t>
            </a:r>
          </a:p>
          <a:p>
            <a:r>
              <a:rPr lang="en-US" dirty="0" smtClean="0"/>
              <a:t>Control unit is a finite state machine that controls timing and strength of pulse</a:t>
            </a:r>
          </a:p>
          <a:p>
            <a:r>
              <a:rPr lang="en-US" dirty="0" smtClean="0"/>
              <a:t>Actuators/Pacing Unit – uses leads to “actuate” the heart when needed</a:t>
            </a:r>
          </a:p>
          <a:p>
            <a:r>
              <a:rPr lang="en-US" dirty="0" smtClean="0"/>
              <a:t>Sensing Unit – same leads are used to administer shock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424" y="1812425"/>
            <a:ext cx="6217051" cy="279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473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700" y="0"/>
            <a:ext cx="5410200" cy="677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8322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65125"/>
            <a:ext cx="10706100" cy="1325563"/>
          </a:xfrm>
        </p:spPr>
        <p:txBody>
          <a:bodyPr/>
          <a:lstStyle/>
          <a:p>
            <a:r>
              <a:rPr lang="en-US" dirty="0" smtClean="0"/>
              <a:t>Model-View-Controller/Feedback-control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85344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MVC</a:t>
            </a:r>
          </a:p>
          <a:p>
            <a:r>
              <a:rPr lang="en-US" dirty="0" smtClean="0"/>
              <a:t>Display</a:t>
            </a:r>
          </a:p>
          <a:p>
            <a:pPr lvl="1"/>
            <a:r>
              <a:rPr lang="en-US" dirty="0" smtClean="0"/>
              <a:t>Continuous display of heart activity</a:t>
            </a:r>
          </a:p>
          <a:p>
            <a:r>
              <a:rPr lang="en-US" dirty="0" smtClean="0"/>
              <a:t>Human controller</a:t>
            </a:r>
          </a:p>
          <a:p>
            <a:r>
              <a:rPr lang="en-US" dirty="0" smtClean="0"/>
              <a:t>Electronic controller</a:t>
            </a:r>
          </a:p>
          <a:p>
            <a:r>
              <a:rPr lang="en-US" dirty="0" smtClean="0"/>
              <a:t>Model uses one of the accepted mode to define needed data</a:t>
            </a:r>
          </a:p>
          <a:p>
            <a:pPr marL="0" indent="0">
              <a:buNone/>
            </a:pPr>
            <a:r>
              <a:rPr lang="en-US" dirty="0" smtClean="0"/>
              <a:t>Feedback Loop</a:t>
            </a:r>
            <a:endParaRPr lang="en-US" dirty="0"/>
          </a:p>
          <a:p>
            <a:r>
              <a:rPr lang="en-US" dirty="0" smtClean="0"/>
              <a:t>The DCM forms a controller in the feedback loop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7698" y="2730066"/>
            <a:ext cx="1826102" cy="192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918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4123</TotalTime>
  <Words>196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Designing in the Pacemaker Ecosystem</vt:lpstr>
      <vt:lpstr>example architecture</vt:lpstr>
      <vt:lpstr>UML version</vt:lpstr>
      <vt:lpstr>PowerPoint Presentation</vt:lpstr>
      <vt:lpstr>A complete pacemaker system</vt:lpstr>
      <vt:lpstr>Decompose into 2 subsystems</vt:lpstr>
      <vt:lpstr>Look for pattern – feedback control loop for the Pulse Generator</vt:lpstr>
      <vt:lpstr>Implications</vt:lpstr>
      <vt:lpstr>Model-View-Controller/Feedback-control loop</vt:lpstr>
      <vt:lpstr>Here’s What You Are Going 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in the Pacemaker ecosystem</dc:title>
  <dc:creator>John Mcgregor</dc:creator>
  <cp:lastModifiedBy>John Mcgregor</cp:lastModifiedBy>
  <cp:revision>15</cp:revision>
  <dcterms:created xsi:type="dcterms:W3CDTF">2017-02-11T15:52:41Z</dcterms:created>
  <dcterms:modified xsi:type="dcterms:W3CDTF">2017-02-14T12:36:20Z</dcterms:modified>
</cp:coreProperties>
</file>