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305" r:id="rId3"/>
    <p:sldId id="306" r:id="rId4"/>
    <p:sldId id="304" r:id="rId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2152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F16B37-BB50-4860-B621-92F5BDBC64F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55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err="1" smtClean="0"/>
              <a:t>CpSc</a:t>
            </a:r>
            <a:r>
              <a:rPr lang="en-US" dirty="0" smtClean="0"/>
              <a:t>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Project criteria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 an AADL model of an industrial strength system including</a:t>
            </a:r>
          </a:p>
          <a:p>
            <a:pPr lvl="1"/>
            <a:r>
              <a:rPr lang="en-US" dirty="0" smtClean="0"/>
              <a:t>Physical and logical aspects</a:t>
            </a:r>
          </a:p>
          <a:p>
            <a:pPr lvl="1"/>
            <a:r>
              <a:rPr lang="en-US" dirty="0" smtClean="0"/>
              <a:t>Nominal and error actions</a:t>
            </a:r>
          </a:p>
          <a:p>
            <a:pPr lvl="1"/>
            <a:r>
              <a:rPr lang="en-US" dirty="0" smtClean="0"/>
              <a:t>Include AGREE and Resolute verifications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Research a specific architectural issue and write a paper of publication quality</a:t>
            </a:r>
          </a:p>
          <a:p>
            <a:pPr lvl="1"/>
            <a:r>
              <a:rPr lang="en-US" dirty="0" smtClean="0"/>
              <a:t>Paper abstract is the proposal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52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names of both team members</a:t>
            </a:r>
          </a:p>
          <a:p>
            <a:r>
              <a:rPr lang="en-US" dirty="0" smtClean="0"/>
              <a:t>Give a schedule of milestones with deliveries for every Monday night</a:t>
            </a:r>
          </a:p>
          <a:p>
            <a:pPr lvl="1"/>
            <a:r>
              <a:rPr lang="en-US" dirty="0" smtClean="0"/>
              <a:t>Final delivery is the Monday night of the last week of classes</a:t>
            </a:r>
          </a:p>
          <a:p>
            <a:pPr lvl="1"/>
            <a:r>
              <a:rPr lang="en-US" dirty="0" smtClean="0"/>
              <a:t>Include a list of measures of qualities</a:t>
            </a:r>
          </a:p>
          <a:p>
            <a:r>
              <a:rPr lang="en-US" dirty="0" smtClean="0"/>
              <a:t>Give expected outcomes</a:t>
            </a:r>
          </a:p>
          <a:p>
            <a:r>
              <a:rPr lang="en-US" dirty="0" smtClean="0"/>
              <a:t>Describe the system to be modeled or the issue to be investigated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6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a team with one other student</a:t>
            </a:r>
          </a:p>
          <a:p>
            <a:r>
              <a:rPr lang="en-US" dirty="0" smtClean="0"/>
              <a:t>Create a project proposal</a:t>
            </a:r>
          </a:p>
          <a:p>
            <a:r>
              <a:rPr lang="en-US" dirty="0" smtClean="0"/>
              <a:t>Submit to same </a:t>
            </a:r>
            <a:r>
              <a:rPr lang="en-US" dirty="0" err="1" smtClean="0"/>
              <a:t>bitbucket</a:t>
            </a:r>
            <a:r>
              <a:rPr lang="en-US" dirty="0" smtClean="0"/>
              <a:t> folder as the ATAM exercise AND mail one team copy to johnmc@clemson.edu</a:t>
            </a:r>
          </a:p>
          <a:p>
            <a:r>
              <a:rPr lang="en-US" dirty="0" smtClean="0"/>
              <a:t>Submit a first draft of a project proposal</a:t>
            </a:r>
          </a:p>
          <a:p>
            <a:r>
              <a:rPr lang="en-US" dirty="0" smtClean="0"/>
              <a:t>Commit </a:t>
            </a:r>
            <a:r>
              <a:rPr lang="en-US" dirty="0"/>
              <a:t>by Mar 13th 11:59 pm </a:t>
            </a:r>
          </a:p>
        </p:txBody>
      </p:sp>
    </p:spTree>
    <p:extLst>
      <p:ext uri="{BB962C8B-B14F-4D97-AF65-F5344CB8AC3E}">
        <p14:creationId xmlns:p14="http://schemas.microsoft.com/office/powerpoint/2010/main" val="93381201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8588</TotalTime>
  <Words>152</Words>
  <Application>Microsoft Office PowerPoint</Application>
  <PresentationFormat>On-screen Show (4:3)</PresentationFormat>
  <Paragraphs>29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Project</vt:lpstr>
      <vt:lpstr>Proposal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48</cp:revision>
  <dcterms:created xsi:type="dcterms:W3CDTF">2011-03-06T00:40:27Z</dcterms:created>
  <dcterms:modified xsi:type="dcterms:W3CDTF">2017-03-07T12:55:03Z</dcterms:modified>
</cp:coreProperties>
</file>