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3" r:id="rId2"/>
    <p:sldId id="274" r:id="rId3"/>
    <p:sldId id="267" r:id="rId4"/>
    <p:sldId id="266" r:id="rId5"/>
    <p:sldId id="268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Objects="1">
      <p:cViewPr varScale="1">
        <p:scale>
          <a:sx n="85" d="100"/>
          <a:sy n="85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lipse.org/epf" TargetMode="External"/><Relationship Id="rId2" Type="http://schemas.openxmlformats.org/officeDocument/2006/relationships/hyperlink" Target="http://www.topcased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vodpod.com/watch/4224271-mercedes-benz-commercial-2010-sorry" TargetMode="External"/><Relationship Id="rId2" Type="http://schemas.openxmlformats.org/officeDocument/2006/relationships/hyperlink" Target="http://www.ford.com/technology/sync/?brand=fl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wmf"/><Relationship Id="rId5" Type="http://schemas.openxmlformats.org/officeDocument/2006/relationships/hyperlink" Target="http://www.english-test.net/forum/ftopic47124.html" TargetMode="External"/><Relationship Id="rId4" Type="http://schemas.openxmlformats.org/officeDocument/2006/relationships/hyperlink" Target="http://www.metacafe.com/watch/3059206/2010_mercedes_benz_e_class_commercial_with_malfunctioning_ca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i.cmu.edu/reports/07tr005.pdf" TargetMode="External"/><Relationship Id="rId2" Type="http://schemas.openxmlformats.org/officeDocument/2006/relationships/hyperlink" Target="http://www.sei.cmu.edu/reports/06tr023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ei.cmu.edu/reports/05tn017.pdf" TargetMode="External"/><Relationship Id="rId4" Type="http://schemas.openxmlformats.org/officeDocument/2006/relationships/hyperlink" Target="http://www.sei.cmu.edu/architecture/tools/viewsandbeyond/index.cf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Topcased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www.topcased.org</a:t>
            </a:r>
            <a:endParaRPr lang="en-US" dirty="0" smtClean="0"/>
          </a:p>
          <a:p>
            <a:r>
              <a:rPr lang="en-US" dirty="0" smtClean="0"/>
              <a:t>EPF</a:t>
            </a:r>
          </a:p>
          <a:p>
            <a:pPr lvl="1"/>
            <a:r>
              <a:rPr lang="en-US" dirty="0" smtClean="0">
                <a:hlinkClick r:id="rId3"/>
              </a:rPr>
              <a:t>www.eclipse.org/epf</a:t>
            </a:r>
            <a:endParaRPr lang="en-US" dirty="0" smtClean="0"/>
          </a:p>
          <a:p>
            <a:r>
              <a:rPr lang="en-US" dirty="0" smtClean="0"/>
              <a:t>Have these installed and running by next class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Tutorials that may help with any problems in operating the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/home/</a:t>
            </a:r>
            <a:r>
              <a:rPr lang="en-US" sz="2000" dirty="0" err="1" smtClean="0"/>
              <a:t>johnmc</a:t>
            </a:r>
            <a:r>
              <a:rPr lang="en-US" sz="2000" dirty="0" smtClean="0"/>
              <a:t>/</a:t>
            </a:r>
            <a:r>
              <a:rPr lang="en-US" sz="2000" dirty="0" err="1" smtClean="0"/>
              <a:t>public_html</a:t>
            </a:r>
            <a:r>
              <a:rPr lang="en-US" sz="2000" dirty="0" smtClean="0"/>
              <a:t>/courses/syse802/resources/winks/initializing.htm</a:t>
            </a:r>
          </a:p>
          <a:p>
            <a:r>
              <a:rPr lang="en-US" sz="2000" dirty="0" smtClean="0"/>
              <a:t>/home/</a:t>
            </a:r>
            <a:r>
              <a:rPr lang="en-US" sz="2000" dirty="0" err="1" smtClean="0"/>
              <a:t>johnmc</a:t>
            </a:r>
            <a:r>
              <a:rPr lang="en-US" sz="2000" dirty="0" smtClean="0"/>
              <a:t>/</a:t>
            </a:r>
            <a:r>
              <a:rPr lang="en-US" sz="2000" dirty="0" err="1" smtClean="0"/>
              <a:t>public_html</a:t>
            </a:r>
            <a:r>
              <a:rPr lang="en-US" sz="2000" dirty="0" smtClean="0"/>
              <a:t>/courses/syse802/resources/winks/topcasedInitialized.htm</a:t>
            </a:r>
          </a:p>
          <a:p>
            <a:r>
              <a:rPr lang="en-US" sz="2000" dirty="0" smtClean="0"/>
              <a:t>/home/</a:t>
            </a:r>
            <a:r>
              <a:rPr lang="en-US" sz="2000" dirty="0" err="1" smtClean="0"/>
              <a:t>johnmc</a:t>
            </a:r>
            <a:r>
              <a:rPr lang="en-US" sz="2000" dirty="0" smtClean="0"/>
              <a:t>/</a:t>
            </a:r>
            <a:r>
              <a:rPr lang="en-US" sz="2000" dirty="0" err="1" smtClean="0"/>
              <a:t>public_html</a:t>
            </a:r>
            <a:r>
              <a:rPr lang="en-US" sz="2000" dirty="0" smtClean="0"/>
              <a:t>/courses/syse802/resources/winks/extends.htm</a:t>
            </a:r>
          </a:p>
          <a:p>
            <a:r>
              <a:rPr lang="en-US" sz="2000" dirty="0" smtClean="0"/>
              <a:t>/home/</a:t>
            </a:r>
            <a:r>
              <a:rPr lang="en-US" sz="2000" dirty="0" err="1" smtClean="0"/>
              <a:t>johnmc</a:t>
            </a:r>
            <a:r>
              <a:rPr lang="en-US" sz="2000" dirty="0" smtClean="0"/>
              <a:t>/</a:t>
            </a:r>
            <a:r>
              <a:rPr lang="en-US" sz="2000" dirty="0" err="1" smtClean="0"/>
              <a:t>public_html</a:t>
            </a:r>
            <a:r>
              <a:rPr lang="en-US" sz="2000" dirty="0" smtClean="0"/>
              <a:t>/courses/syse802/resources/winks/contributes.htm</a:t>
            </a:r>
          </a:p>
          <a:p>
            <a:r>
              <a:rPr lang="en-US" sz="2000" dirty="0" smtClean="0"/>
              <a:t>/home/</a:t>
            </a:r>
            <a:r>
              <a:rPr lang="en-US" sz="2000" dirty="0" err="1" smtClean="0"/>
              <a:t>johnmc</a:t>
            </a:r>
            <a:r>
              <a:rPr lang="en-US" sz="2000" dirty="0" smtClean="0"/>
              <a:t>/</a:t>
            </a:r>
            <a:r>
              <a:rPr lang="en-US" sz="2000" dirty="0" err="1" smtClean="0"/>
              <a:t>public_html</a:t>
            </a:r>
            <a:r>
              <a:rPr lang="en-US" sz="2000" dirty="0" smtClean="0"/>
              <a:t>/courses/syse802/resources/winks/comparison.htm</a:t>
            </a:r>
          </a:p>
          <a:p>
            <a:r>
              <a:rPr lang="en-US" sz="2000" dirty="0" smtClean="0"/>
              <a:t>/home/</a:t>
            </a:r>
            <a:r>
              <a:rPr lang="en-US" sz="2000" dirty="0" err="1" smtClean="0"/>
              <a:t>johnmc</a:t>
            </a:r>
            <a:r>
              <a:rPr lang="en-US" sz="2000" dirty="0" smtClean="0"/>
              <a:t>/</a:t>
            </a:r>
            <a:r>
              <a:rPr lang="en-US" sz="2000" dirty="0" err="1" smtClean="0"/>
              <a:t>public_html</a:t>
            </a:r>
            <a:r>
              <a:rPr lang="en-US" sz="2000" dirty="0" smtClean="0"/>
              <a:t>/courses/syse802/resources/winks/aadlProject.htm</a:t>
            </a:r>
          </a:p>
          <a:p>
            <a:endParaRPr lang="en-US" sz="2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In-vehicle infotainment system</a:t>
            </a:r>
          </a:p>
          <a:p>
            <a:pPr lvl="1"/>
            <a:r>
              <a:rPr lang="en-US" sz="2400" dirty="0" smtClean="0">
                <a:hlinkClick r:id="rId2"/>
              </a:rPr>
              <a:t>http://www.ford.com/technology/sync/?brand=flm</a:t>
            </a:r>
            <a:endParaRPr lang="en-US" sz="2400" dirty="0" smtClean="0"/>
          </a:p>
          <a:p>
            <a:r>
              <a:rPr lang="en-US" sz="2400" dirty="0" smtClean="0"/>
              <a:t>We will design an architecture for such systems</a:t>
            </a:r>
          </a:p>
          <a:p>
            <a:r>
              <a:rPr lang="en-US" sz="2400" dirty="0" smtClean="0">
                <a:hlinkClick r:id="rId3"/>
              </a:rPr>
              <a:t>http://vodpod.com/watch/4224271-mercedes-benz-commercial-2010-sorry</a:t>
            </a:r>
            <a:endParaRPr lang="en-US" sz="2400" dirty="0" smtClean="0"/>
          </a:p>
          <a:p>
            <a:r>
              <a:rPr lang="en-US" sz="2400" dirty="0" smtClean="0">
                <a:hlinkClick r:id="rId4"/>
              </a:rPr>
              <a:t>http://www.metacafe.com/watch/3059206/2010_mercedes_benz_e_class_commercial_with_malfunctioning_ca/</a:t>
            </a:r>
            <a:endParaRPr lang="en-US" sz="2400" dirty="0" smtClean="0"/>
          </a:p>
          <a:p>
            <a:r>
              <a:rPr lang="en-US" sz="2400" dirty="0" smtClean="0">
                <a:hlinkClick r:id="rId5"/>
              </a:rPr>
              <a:t>http://www.english-test.net/forum/ftopic47124.html</a:t>
            </a:r>
            <a:endParaRPr lang="en-US" sz="24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147" name="Picture 3" descr="C:\Users\McGregor\AppData\Local\Microsoft\Windows\Temporary Internet Files\Content.IE5\GSZJL8D1\MC900197626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39000" y="4981275"/>
            <a:ext cx="1905000" cy="18744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– original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Creating</a:t>
            </a:r>
          </a:p>
          <a:p>
            <a:pPr lvl="1"/>
            <a:r>
              <a:rPr lang="en-US" dirty="0" smtClean="0">
                <a:hlinkClick r:id="rId2"/>
              </a:rPr>
              <a:t>http://www.sei.cmu.edu/reports/06tr023.pdf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http://www.sei.cmu.edu/reports/07tr005.pdf</a:t>
            </a:r>
            <a:endParaRPr lang="en-US" dirty="0" smtClean="0"/>
          </a:p>
          <a:p>
            <a:r>
              <a:rPr lang="en-US" dirty="0" smtClean="0"/>
              <a:t>Communicating</a:t>
            </a:r>
          </a:p>
          <a:p>
            <a:pPr lvl="1"/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www.sei.cmu.edu/architecture/tools/viewsandbeyond/index.cfm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http</a:t>
            </a:r>
            <a:r>
              <a:rPr lang="en-US" dirty="0" smtClean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www.sei.cmu.edu/reports/05tn017.pdf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list for </a:t>
            </a:r>
            <a:r>
              <a:rPr lang="en-US" dirty="0" smtClean="0"/>
              <a:t>next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and test the required software</a:t>
            </a:r>
          </a:p>
          <a:p>
            <a:r>
              <a:rPr lang="en-US" dirty="0" smtClean="0"/>
              <a:t>Read the first tech report on the previous slide</a:t>
            </a:r>
          </a:p>
          <a:p>
            <a:r>
              <a:rPr lang="en-US" dirty="0" smtClean="0"/>
              <a:t>Get enough sleep to last the entire semester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6898</TotalTime>
  <Words>110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Tools</vt:lpstr>
      <vt:lpstr>Tutorials that may help with any problems in operating the tools</vt:lpstr>
      <vt:lpstr>Running example</vt:lpstr>
      <vt:lpstr>Reading – original sources</vt:lpstr>
      <vt:lpstr>Action list for next class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40</cp:revision>
  <dcterms:created xsi:type="dcterms:W3CDTF">2010-12-20T13:48:20Z</dcterms:created>
  <dcterms:modified xsi:type="dcterms:W3CDTF">2011-01-12T20:01:49Z</dcterms:modified>
</cp:coreProperties>
</file>