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dl.inf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AADL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Analysis and Design Language (AADL)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of SAE</a:t>
            </a:r>
          </a:p>
          <a:p>
            <a:r>
              <a:rPr lang="en-US" dirty="0" smtClean="0"/>
              <a:t>Base web site: </a:t>
            </a:r>
            <a:r>
              <a:rPr lang="en-US" dirty="0" smtClean="0">
                <a:hlinkClick r:id="rId2"/>
              </a:rPr>
              <a:t>www.aadl.info</a:t>
            </a:r>
            <a:endParaRPr lang="en-US" dirty="0" smtClean="0"/>
          </a:p>
          <a:p>
            <a:r>
              <a:rPr lang="en-US" dirty="0" smtClean="0"/>
              <a:t>AADL and the OSATE toolkit provide a modeling environment for architects of real-time embedded software intensive products</a:t>
            </a:r>
          </a:p>
          <a:p>
            <a:r>
              <a:rPr lang="en-US" dirty="0" smtClean="0"/>
              <a:t>Combines graphical, textual, and XMI notations</a:t>
            </a:r>
          </a:p>
          <a:p>
            <a:r>
              <a:rPr lang="en-US" dirty="0" smtClean="0"/>
              <a:t>Provides for description of a complete system including hardware and software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for standard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Module decomposition view</a:t>
            </a:r>
          </a:p>
          <a:p>
            <a:pPr lvl="1"/>
            <a:r>
              <a:rPr lang="en-US" dirty="0" smtClean="0"/>
              <a:t>Static definitions of modules that are instantiated into components in a working system</a:t>
            </a:r>
          </a:p>
          <a:p>
            <a:r>
              <a:rPr lang="en-US" dirty="0" smtClean="0"/>
              <a:t>Component-connector view</a:t>
            </a:r>
          </a:p>
          <a:p>
            <a:pPr lvl="1"/>
            <a:r>
              <a:rPr lang="en-US" dirty="0" smtClean="0"/>
              <a:t>Instantiated elements are “wired” together</a:t>
            </a:r>
          </a:p>
          <a:p>
            <a:r>
              <a:rPr lang="en-US" dirty="0" smtClean="0"/>
              <a:t>Allocation view</a:t>
            </a:r>
          </a:p>
          <a:p>
            <a:pPr lvl="1"/>
            <a:r>
              <a:rPr lang="en-US" dirty="0" smtClean="0"/>
              <a:t>The hardware and software elements are bound together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</TotalTime>
  <Words>100</Words>
  <Application>Microsoft Office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CPSC 875</vt:lpstr>
      <vt:lpstr>Architecture Analysis and Design Language (AADL)</vt:lpstr>
      <vt:lpstr>Support for standard structures</vt:lpstr>
      <vt:lpstr>Slide 4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</cp:revision>
  <dcterms:created xsi:type="dcterms:W3CDTF">2011-02-07T12:22:23Z</dcterms:created>
  <dcterms:modified xsi:type="dcterms:W3CDTF">2011-02-07T12:32:44Z</dcterms:modified>
</cp:coreProperties>
</file>