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62" r:id="rId3"/>
    <p:sldId id="270" r:id="rId4"/>
    <p:sldId id="267" r:id="rId5"/>
    <p:sldId id="263" r:id="rId6"/>
    <p:sldId id="264" r:id="rId7"/>
    <p:sldId id="268" r:id="rId8"/>
    <p:sldId id="265" r:id="rId9"/>
    <p:sldId id="266" r:id="rId10"/>
    <p:sldId id="269" r:id="rId11"/>
    <p:sldId id="261" r:id="rId12"/>
    <p:sldId id="27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s.edu/research/pdf/07-081.pdf" TargetMode="External"/><Relationship Id="rId2" Type="http://schemas.openxmlformats.org/officeDocument/2006/relationships/hyperlink" Target="http://hbswk.hbs.edu/item/5699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C10 – Error 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spec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762125"/>
            <a:ext cx="61912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Read:</a:t>
            </a:r>
          </a:p>
          <a:p>
            <a:pPr lvl="1"/>
            <a:r>
              <a:rPr lang="en-US" dirty="0" smtClean="0">
                <a:hlinkClick r:id="rId2"/>
              </a:rPr>
              <a:t>http://hbswk.hbs.edu/item/5699.html</a:t>
            </a:r>
            <a:r>
              <a:rPr lang="en-US" dirty="0" smtClean="0"/>
              <a:t> At the bottom of the page there is a place to download “</a:t>
            </a:r>
            <a:r>
              <a:rPr lang="en-US" dirty="0" smtClean="0">
                <a:hlinkClick r:id="rId3"/>
              </a:rPr>
              <a:t>Full Working Paper Text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http://www.sei.cmu.edu/reports/07tn043.pdf</a:t>
            </a:r>
          </a:p>
          <a:p>
            <a:r>
              <a:rPr lang="en-US" dirty="0" smtClean="0"/>
              <a:t>Continue to expand your AADL model</a:t>
            </a:r>
          </a:p>
          <a:p>
            <a:pPr lvl="1"/>
            <a:r>
              <a:rPr lang="en-US" dirty="0" smtClean="0"/>
              <a:t>Add at least one state machine</a:t>
            </a:r>
          </a:p>
          <a:p>
            <a:pPr lvl="1"/>
            <a:r>
              <a:rPr lang="en-US" dirty="0" smtClean="0"/>
              <a:t>Define and bind to a platform</a:t>
            </a:r>
          </a:p>
          <a:p>
            <a:pPr lvl="1"/>
            <a:r>
              <a:rPr lang="en-US" dirty="0" smtClean="0"/>
              <a:t>Identify at least one type of error and add to your model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– Mar 3rd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individual</a:t>
            </a:r>
          </a:p>
          <a:p>
            <a:pPr marL="742950" lvl="2" indent="-342900"/>
            <a:r>
              <a:rPr lang="en-US" dirty="0" smtClean="0"/>
              <a:t>Bring EPF up to date and submit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mtClean="0"/>
              <a:t>Team</a:t>
            </a:r>
          </a:p>
          <a:p>
            <a:pPr marL="742950" lvl="2" indent="-342900"/>
            <a:r>
              <a:rPr lang="en-US" smtClean="0"/>
              <a:t>Identify </a:t>
            </a:r>
            <a:r>
              <a:rPr lang="en-US" dirty="0" smtClean="0"/>
              <a:t>at least one type of error and add to your </a:t>
            </a:r>
            <a:r>
              <a:rPr lang="en-US" dirty="0" smtClean="0"/>
              <a:t>model and submit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design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38225" y="2186781"/>
            <a:ext cx="70675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Always clean up after yourself</a:t>
            </a:r>
          </a:p>
          <a:p>
            <a:r>
              <a:rPr lang="en-US" b="1" dirty="0" smtClean="0"/>
              <a:t>Never use exceptions for flow control</a:t>
            </a:r>
          </a:p>
          <a:p>
            <a:r>
              <a:rPr lang="en-US" b="1" dirty="0" smtClean="0"/>
              <a:t>Do not suppress or ignore exceptions</a:t>
            </a:r>
          </a:p>
          <a:p>
            <a:r>
              <a:rPr lang="en-US" b="1" dirty="0" smtClean="0"/>
              <a:t>Do not catch top-level exceptions</a:t>
            </a:r>
          </a:p>
          <a:p>
            <a:r>
              <a:rPr lang="en-US" b="1" dirty="0" smtClean="0"/>
              <a:t>Log exceptions just once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PrimaryBackupPattern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system implementation </a:t>
            </a:r>
            <a:r>
              <a:rPr lang="en-US" sz="1600" b="1" dirty="0" err="1" smtClean="0"/>
              <a:t>PrimaryBackupPattern.impl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subcomponents</a:t>
            </a:r>
          </a:p>
          <a:p>
            <a:pPr lvl="1">
              <a:buNone/>
            </a:pPr>
            <a:r>
              <a:rPr lang="en-US" sz="1200" dirty="0" smtClean="0"/>
              <a:t>primary: </a:t>
            </a:r>
            <a:r>
              <a:rPr lang="en-US" sz="1200" b="1" dirty="0" smtClean="0"/>
              <a:t>system sys in modes (</a:t>
            </a:r>
            <a:r>
              <a:rPr lang="en-US" sz="1200" b="1" dirty="0" err="1" smtClean="0"/>
              <a:t>Primarymode</a:t>
            </a:r>
            <a:r>
              <a:rPr lang="en-US" sz="1200" b="1" dirty="0" smtClean="0"/>
              <a:t>);</a:t>
            </a:r>
          </a:p>
          <a:p>
            <a:pPr lvl="1">
              <a:buNone/>
            </a:pPr>
            <a:r>
              <a:rPr lang="en-US" sz="1200" dirty="0" smtClean="0"/>
              <a:t>backup: </a:t>
            </a:r>
            <a:r>
              <a:rPr lang="en-US" sz="1200" b="1" dirty="0" smtClean="0"/>
              <a:t>system sys in modes (</a:t>
            </a:r>
            <a:r>
              <a:rPr lang="en-US" sz="1200" b="1" dirty="0" err="1" smtClean="0"/>
              <a:t>Backupmode</a:t>
            </a:r>
            <a:r>
              <a:rPr lang="en-US" sz="1200" b="1" dirty="0" smtClean="0"/>
              <a:t>);</a:t>
            </a:r>
          </a:p>
          <a:p>
            <a:pPr>
              <a:buNone/>
            </a:pPr>
            <a:r>
              <a:rPr lang="en-US" sz="1600" b="1" dirty="0" smtClean="0"/>
              <a:t>	connections</a:t>
            </a:r>
          </a:p>
          <a:p>
            <a:pPr lvl="1">
              <a:buNone/>
            </a:pPr>
            <a:r>
              <a:rPr lang="en-US" sz="1200" dirty="0" err="1" smtClean="0"/>
              <a:t>inprimary</a:t>
            </a:r>
            <a:r>
              <a:rPr lang="en-US" sz="1200" dirty="0" smtClean="0"/>
              <a:t>: </a:t>
            </a:r>
            <a:r>
              <a:rPr lang="en-US" sz="1200" b="1" dirty="0" smtClean="0"/>
              <a:t>data port </a:t>
            </a:r>
            <a:r>
              <a:rPr lang="en-US" sz="1200" b="1" dirty="0" err="1" smtClean="0"/>
              <a:t>insignal</a:t>
            </a:r>
            <a:r>
              <a:rPr lang="en-US" sz="1200" b="1" dirty="0" smtClean="0"/>
              <a:t> -&gt;</a:t>
            </a:r>
          </a:p>
          <a:p>
            <a:pPr lvl="1">
              <a:buNone/>
            </a:pPr>
            <a:r>
              <a:rPr lang="en-US" sz="1200" dirty="0" err="1" smtClean="0"/>
              <a:t>primary.insignal</a:t>
            </a:r>
            <a:r>
              <a:rPr lang="en-US" sz="1200" dirty="0" smtClean="0"/>
              <a:t> </a:t>
            </a:r>
            <a:r>
              <a:rPr lang="en-US" sz="1200" b="1" dirty="0" smtClean="0"/>
              <a:t>in modes (</a:t>
            </a:r>
            <a:r>
              <a:rPr lang="en-US" sz="1200" b="1" dirty="0" err="1" smtClean="0"/>
              <a:t>Primarymode</a:t>
            </a:r>
            <a:r>
              <a:rPr lang="en-US" sz="1200" b="1" dirty="0" smtClean="0"/>
              <a:t>);</a:t>
            </a:r>
          </a:p>
          <a:p>
            <a:pPr lvl="1">
              <a:buNone/>
            </a:pPr>
            <a:r>
              <a:rPr lang="en-US" sz="1200" dirty="0" err="1" smtClean="0"/>
              <a:t>inbackup</a:t>
            </a:r>
            <a:r>
              <a:rPr lang="en-US" sz="1200" dirty="0" smtClean="0"/>
              <a:t>: </a:t>
            </a:r>
            <a:r>
              <a:rPr lang="en-US" sz="1200" b="1" dirty="0" smtClean="0"/>
              <a:t>data port </a:t>
            </a:r>
            <a:r>
              <a:rPr lang="en-US" sz="1200" b="1" dirty="0" err="1" smtClean="0"/>
              <a:t>insignal</a:t>
            </a:r>
            <a:r>
              <a:rPr lang="en-US" sz="1200" b="1" dirty="0" smtClean="0"/>
              <a:t> -&gt; </a:t>
            </a:r>
            <a:r>
              <a:rPr lang="en-US" sz="1200" b="1" dirty="0" err="1" smtClean="0"/>
              <a:t>backup.insignal</a:t>
            </a:r>
            <a:endParaRPr lang="en-US" sz="1200" b="1" dirty="0" smtClean="0"/>
          </a:p>
          <a:p>
            <a:pPr>
              <a:buNone/>
            </a:pPr>
            <a:r>
              <a:rPr lang="en-US" sz="1600" b="1" dirty="0" smtClean="0"/>
              <a:t>	in modes (</a:t>
            </a:r>
            <a:r>
              <a:rPr lang="en-US" sz="1600" b="1" dirty="0" err="1" smtClean="0"/>
              <a:t>Backupmode</a:t>
            </a:r>
            <a:r>
              <a:rPr lang="en-US" sz="1600" b="1" dirty="0" smtClean="0"/>
              <a:t>);</a:t>
            </a:r>
          </a:p>
          <a:p>
            <a:pPr lvl="1">
              <a:buNone/>
            </a:pPr>
            <a:r>
              <a:rPr lang="en-US" sz="1200" dirty="0" err="1" smtClean="0"/>
              <a:t>outprimary</a:t>
            </a:r>
            <a:r>
              <a:rPr lang="en-US" sz="1200" dirty="0" smtClean="0"/>
              <a:t>: </a:t>
            </a:r>
            <a:r>
              <a:rPr lang="en-US" sz="1200" b="1" dirty="0" smtClean="0"/>
              <a:t>data port </a:t>
            </a:r>
            <a:r>
              <a:rPr lang="en-US" sz="1200" b="1" dirty="0" err="1" smtClean="0"/>
              <a:t>primary.outsignal</a:t>
            </a:r>
            <a:r>
              <a:rPr lang="en-US" sz="1200" b="1" dirty="0" smtClean="0"/>
              <a:t> -&gt;</a:t>
            </a:r>
          </a:p>
          <a:p>
            <a:pPr lvl="1">
              <a:buNone/>
            </a:pPr>
            <a:r>
              <a:rPr lang="en-US" sz="1200" dirty="0" err="1" smtClean="0"/>
              <a:t>outsignal</a:t>
            </a:r>
            <a:r>
              <a:rPr lang="en-US" sz="1200" dirty="0" smtClean="0"/>
              <a:t> </a:t>
            </a:r>
            <a:r>
              <a:rPr lang="en-US" sz="1200" b="1" dirty="0" smtClean="0"/>
              <a:t>in modes (</a:t>
            </a:r>
            <a:r>
              <a:rPr lang="en-US" sz="1200" b="1" dirty="0" err="1" smtClean="0"/>
              <a:t>Primarymode</a:t>
            </a:r>
            <a:r>
              <a:rPr lang="en-US" sz="1200" b="1" dirty="0" smtClean="0"/>
              <a:t>);</a:t>
            </a:r>
          </a:p>
          <a:p>
            <a:pPr lvl="1">
              <a:buNone/>
            </a:pPr>
            <a:r>
              <a:rPr lang="en-US" sz="1200" dirty="0" err="1" smtClean="0"/>
              <a:t>outbackup</a:t>
            </a:r>
            <a:r>
              <a:rPr lang="en-US" sz="1200" dirty="0" smtClean="0"/>
              <a:t>: </a:t>
            </a:r>
            <a:r>
              <a:rPr lang="en-US" sz="1200" b="1" dirty="0" smtClean="0"/>
              <a:t>data port </a:t>
            </a:r>
            <a:r>
              <a:rPr lang="en-US" sz="1200" b="1" dirty="0" err="1" smtClean="0"/>
              <a:t>backup.outsignal</a:t>
            </a:r>
            <a:r>
              <a:rPr lang="en-US" sz="1200" b="1" dirty="0" smtClean="0"/>
              <a:t> -&gt;</a:t>
            </a:r>
          </a:p>
          <a:p>
            <a:pPr lvl="1">
              <a:buNone/>
            </a:pPr>
            <a:r>
              <a:rPr lang="en-US" sz="1200" dirty="0" err="1" smtClean="0"/>
              <a:t>outsignal</a:t>
            </a:r>
            <a:r>
              <a:rPr lang="en-US" sz="1200" dirty="0" smtClean="0"/>
              <a:t> </a:t>
            </a:r>
            <a:r>
              <a:rPr lang="en-US" sz="1200" b="1" dirty="0" smtClean="0"/>
              <a:t>in modes (</a:t>
            </a:r>
            <a:r>
              <a:rPr lang="en-US" sz="1200" b="1" dirty="0" err="1" smtClean="0"/>
              <a:t>Backupmode</a:t>
            </a:r>
            <a:r>
              <a:rPr lang="en-US" sz="1200" b="1" dirty="0" smtClean="0"/>
              <a:t>);</a:t>
            </a:r>
          </a:p>
          <a:p>
            <a:pPr>
              <a:buNone/>
            </a:pPr>
            <a:r>
              <a:rPr lang="en-US" sz="1600" b="1" dirty="0" smtClean="0"/>
              <a:t>	modes</a:t>
            </a:r>
          </a:p>
          <a:p>
            <a:pPr lvl="1">
              <a:buNone/>
            </a:pPr>
            <a:r>
              <a:rPr lang="en-US" sz="1200" dirty="0" err="1" smtClean="0"/>
              <a:t>Primarymode</a:t>
            </a:r>
            <a:r>
              <a:rPr lang="en-US" sz="1200" dirty="0" smtClean="0"/>
              <a:t>: </a:t>
            </a:r>
            <a:r>
              <a:rPr lang="en-US" sz="1200" b="1" dirty="0" smtClean="0"/>
              <a:t>initial mode;</a:t>
            </a:r>
          </a:p>
          <a:p>
            <a:pPr lvl="1">
              <a:buNone/>
            </a:pPr>
            <a:r>
              <a:rPr lang="en-US" sz="1200" dirty="0" err="1" smtClean="0"/>
              <a:t>Backupmode</a:t>
            </a:r>
            <a:r>
              <a:rPr lang="en-US" sz="1200" dirty="0" smtClean="0"/>
              <a:t>: </a:t>
            </a:r>
            <a:r>
              <a:rPr lang="en-US" sz="1200" b="1" dirty="0" smtClean="0"/>
              <a:t>mode;</a:t>
            </a:r>
          </a:p>
          <a:p>
            <a:pPr>
              <a:buNone/>
            </a:pPr>
            <a:r>
              <a:rPr lang="en-US" sz="1600" b="1" dirty="0" smtClean="0"/>
              <a:t>end </a:t>
            </a:r>
            <a:r>
              <a:rPr lang="en-US" sz="1600" b="1" dirty="0" err="1" smtClean="0"/>
              <a:t>PrimaryBackupPattern.impl</a:t>
            </a:r>
            <a:r>
              <a:rPr lang="en-US" sz="1600" b="1" dirty="0" smtClean="0"/>
              <a:t>;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error model Example1</a:t>
            </a:r>
          </a:p>
          <a:p>
            <a:pPr>
              <a:buNone/>
            </a:pPr>
            <a:r>
              <a:rPr lang="en-US" sz="1600" b="1" dirty="0" smtClean="0"/>
              <a:t>	features</a:t>
            </a:r>
          </a:p>
          <a:p>
            <a:pPr lvl="2">
              <a:buNone/>
            </a:pPr>
            <a:r>
              <a:rPr lang="en-US" sz="1200" dirty="0" err="1" smtClean="0"/>
              <a:t>ErrorFree</a:t>
            </a:r>
            <a:r>
              <a:rPr lang="en-US" sz="1200" dirty="0" smtClean="0"/>
              <a:t>: </a:t>
            </a:r>
            <a:r>
              <a:rPr lang="en-US" sz="1200" b="1" dirty="0" smtClean="0"/>
              <a:t>initial error state;</a:t>
            </a:r>
          </a:p>
          <a:p>
            <a:pPr lvl="2">
              <a:buNone/>
            </a:pPr>
            <a:r>
              <a:rPr lang="en-US" sz="1200" dirty="0" smtClean="0"/>
              <a:t>Failed: </a:t>
            </a:r>
            <a:r>
              <a:rPr lang="en-US" sz="1200" b="1" dirty="0" smtClean="0"/>
              <a:t>error state;</a:t>
            </a:r>
          </a:p>
          <a:p>
            <a:pPr lvl="2">
              <a:buNone/>
            </a:pPr>
            <a:r>
              <a:rPr lang="en-US" sz="1200" dirty="0" smtClean="0"/>
              <a:t>Fail, Repair: </a:t>
            </a:r>
            <a:r>
              <a:rPr lang="en-US" sz="1200" b="1" dirty="0" smtClean="0"/>
              <a:t>error event;</a:t>
            </a:r>
          </a:p>
          <a:p>
            <a:pPr lvl="2">
              <a:buNone/>
            </a:pPr>
            <a:r>
              <a:rPr lang="en-US" sz="1200" dirty="0" err="1" smtClean="0"/>
              <a:t>CorruptedData</a:t>
            </a:r>
            <a:r>
              <a:rPr lang="en-US" sz="1200" dirty="0" smtClean="0"/>
              <a:t>: </a:t>
            </a:r>
            <a:r>
              <a:rPr lang="en-US" sz="1200" b="1" dirty="0" smtClean="0"/>
              <a:t>out error propagation</a:t>
            </a:r>
          </a:p>
          <a:p>
            <a:pPr lvl="2">
              <a:buNone/>
            </a:pPr>
            <a:r>
              <a:rPr lang="en-US" sz="1200" dirty="0" smtClean="0"/>
              <a:t>{Occurrence =&gt; fixed 0.8};</a:t>
            </a:r>
          </a:p>
          <a:p>
            <a:pPr>
              <a:buNone/>
            </a:pPr>
            <a:r>
              <a:rPr lang="en-US" sz="1600" b="1" dirty="0" smtClean="0"/>
              <a:t>end Example1;</a:t>
            </a:r>
          </a:p>
          <a:p>
            <a:pPr>
              <a:buNone/>
            </a:pPr>
            <a:r>
              <a:rPr lang="en-US" sz="1600" b="1" dirty="0" smtClean="0"/>
              <a:t>error model implementation Example1.basic</a:t>
            </a:r>
          </a:p>
          <a:p>
            <a:pPr>
              <a:buNone/>
            </a:pPr>
            <a:r>
              <a:rPr lang="en-US" sz="1600" b="1" dirty="0" smtClean="0"/>
              <a:t>	transitions</a:t>
            </a:r>
          </a:p>
          <a:p>
            <a:pPr lvl="2">
              <a:buNone/>
            </a:pPr>
            <a:r>
              <a:rPr lang="en-US" sz="1200" dirty="0" err="1" smtClean="0"/>
              <a:t>ErrorFree</a:t>
            </a:r>
            <a:r>
              <a:rPr lang="en-US" sz="1200" dirty="0" smtClean="0"/>
              <a:t>-[Fail]-&gt;Failed;</a:t>
            </a:r>
          </a:p>
          <a:p>
            <a:pPr lvl="2">
              <a:buNone/>
            </a:pPr>
            <a:r>
              <a:rPr lang="en-US" sz="1200" dirty="0" smtClean="0"/>
              <a:t>Failed-[</a:t>
            </a:r>
            <a:r>
              <a:rPr lang="en-US" sz="1200" b="1" dirty="0" smtClean="0"/>
              <a:t>out </a:t>
            </a:r>
            <a:r>
              <a:rPr lang="en-US" sz="1200" b="1" dirty="0" err="1" smtClean="0"/>
              <a:t>CorruptedData</a:t>
            </a:r>
            <a:r>
              <a:rPr lang="en-US" sz="1200" b="1" dirty="0" smtClean="0"/>
              <a:t>]-&gt;Failed;</a:t>
            </a:r>
          </a:p>
          <a:p>
            <a:pPr lvl="2">
              <a:buNone/>
            </a:pPr>
            <a:r>
              <a:rPr lang="en-US" sz="1200" dirty="0" smtClean="0"/>
              <a:t>Failed-[Repair]-&gt;</a:t>
            </a:r>
            <a:r>
              <a:rPr lang="en-US" sz="1200" dirty="0" err="1" smtClean="0"/>
              <a:t>ErrorFree</a:t>
            </a:r>
            <a:r>
              <a:rPr lang="en-US" sz="800" dirty="0" smtClean="0"/>
              <a:t>;</a:t>
            </a:r>
          </a:p>
          <a:p>
            <a:pPr>
              <a:buNone/>
            </a:pPr>
            <a:r>
              <a:rPr lang="en-US" sz="1600" b="1" dirty="0" smtClean="0"/>
              <a:t>	properties</a:t>
            </a:r>
          </a:p>
          <a:p>
            <a:pPr lvl="2">
              <a:buNone/>
            </a:pPr>
            <a:r>
              <a:rPr lang="en-US" sz="1200" dirty="0" smtClean="0"/>
              <a:t>Occurrence =&gt; </a:t>
            </a:r>
            <a:r>
              <a:rPr lang="en-US" sz="1200" b="1" dirty="0" err="1" smtClean="0"/>
              <a:t>poisson</a:t>
            </a:r>
            <a:r>
              <a:rPr lang="en-US" sz="1200" b="1" dirty="0" smtClean="0"/>
              <a:t> 1.0e-3 applies to Fault;</a:t>
            </a:r>
          </a:p>
          <a:p>
            <a:pPr lvl="2">
              <a:buNone/>
            </a:pPr>
            <a:r>
              <a:rPr lang="en-US" sz="1200" dirty="0" smtClean="0"/>
              <a:t>Occurrence =&gt; </a:t>
            </a:r>
            <a:r>
              <a:rPr lang="en-US" sz="1200" b="1" dirty="0" err="1" smtClean="0"/>
              <a:t>poisson</a:t>
            </a:r>
            <a:r>
              <a:rPr lang="en-US" sz="1200" b="1" dirty="0" smtClean="0"/>
              <a:t> 1.0e-4 applies to Repair;</a:t>
            </a:r>
          </a:p>
          <a:p>
            <a:pPr>
              <a:buNone/>
            </a:pPr>
            <a:r>
              <a:rPr lang="en-US" sz="1600" b="1" dirty="0" smtClean="0"/>
              <a:t>end Example1.basic;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/>
              <a:t>system computer</a:t>
            </a:r>
          </a:p>
          <a:p>
            <a:pPr>
              <a:buNone/>
            </a:pPr>
            <a:r>
              <a:rPr lang="en-US" sz="2000" b="1" dirty="0" smtClean="0"/>
              <a:t>end computer;</a:t>
            </a:r>
          </a:p>
          <a:p>
            <a:pPr>
              <a:buNone/>
            </a:pPr>
            <a:r>
              <a:rPr lang="en-US" sz="2000" b="1" dirty="0" smtClean="0"/>
              <a:t>system implementation </a:t>
            </a:r>
            <a:r>
              <a:rPr lang="en-US" sz="2000" b="1" dirty="0" err="1" smtClean="0"/>
              <a:t>computer.personal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subcomponents</a:t>
            </a:r>
          </a:p>
          <a:p>
            <a:pPr>
              <a:buNone/>
            </a:pPr>
            <a:r>
              <a:rPr lang="en-US" sz="2000" dirty="0" smtClean="0"/>
              <a:t>		CPU: </a:t>
            </a:r>
            <a:r>
              <a:rPr lang="en-US" sz="2000" b="1" dirty="0" smtClean="0"/>
              <a:t>processor </a:t>
            </a:r>
            <a:r>
              <a:rPr lang="en-US" sz="2000" b="1" dirty="0" err="1" smtClean="0"/>
              <a:t>Intel.DualCore</a:t>
            </a:r>
            <a:r>
              <a:rPr lang="en-US" sz="2000" b="1" dirty="0" smtClean="0"/>
              <a:t>;</a:t>
            </a:r>
          </a:p>
          <a:p>
            <a:pPr>
              <a:buNone/>
            </a:pPr>
            <a:r>
              <a:rPr lang="en-US" sz="2000" dirty="0" smtClean="0"/>
              <a:t>		RAM: </a:t>
            </a:r>
            <a:r>
              <a:rPr lang="en-US" sz="2000" b="1" dirty="0" smtClean="0"/>
              <a:t>memory SDRAM;</a:t>
            </a:r>
          </a:p>
          <a:p>
            <a:pPr>
              <a:buNone/>
            </a:pPr>
            <a:r>
              <a:rPr lang="en-US" sz="2000" dirty="0" smtClean="0"/>
              <a:t>		FSB: </a:t>
            </a:r>
            <a:r>
              <a:rPr lang="en-US" sz="2000" b="1" dirty="0" smtClean="0"/>
              <a:t>bus </a:t>
            </a:r>
            <a:r>
              <a:rPr lang="en-US" sz="2000" b="1" dirty="0" err="1" smtClean="0"/>
              <a:t>FrontSideBus</a:t>
            </a:r>
            <a:r>
              <a:rPr lang="en-US" sz="2000" b="1" dirty="0" smtClean="0"/>
              <a:t>;</a:t>
            </a:r>
          </a:p>
          <a:p>
            <a:pPr>
              <a:buNone/>
            </a:pPr>
            <a:r>
              <a:rPr lang="en-US" sz="2000" b="1" dirty="0" smtClean="0"/>
              <a:t>	annex </a:t>
            </a:r>
            <a:r>
              <a:rPr lang="en-US" sz="2000" b="1" dirty="0" err="1" smtClean="0"/>
              <a:t>Error_Model</a:t>
            </a:r>
            <a:r>
              <a:rPr lang="en-US" sz="2000" b="1" dirty="0" smtClean="0"/>
              <a:t> {**</a:t>
            </a:r>
          </a:p>
          <a:p>
            <a:pPr>
              <a:buNone/>
            </a:pPr>
            <a:r>
              <a:rPr lang="en-US" sz="2000" dirty="0" smtClean="0"/>
              <a:t>		Model =&gt; </a:t>
            </a:r>
            <a:r>
              <a:rPr lang="en-US" sz="2000" dirty="0" err="1" smtClean="0"/>
              <a:t>My_ErrorModels</a:t>
            </a:r>
            <a:r>
              <a:rPr lang="en-US" sz="2000" dirty="0" smtClean="0"/>
              <a:t>::Example1.basic </a:t>
            </a:r>
            <a:r>
              <a:rPr lang="en-US" sz="2000" b="1" dirty="0" smtClean="0"/>
              <a:t>applies to CPU;</a:t>
            </a:r>
          </a:p>
          <a:p>
            <a:pPr>
              <a:buNone/>
            </a:pPr>
            <a:r>
              <a:rPr lang="en-US" sz="2000" dirty="0" smtClean="0"/>
              <a:t>		Occurrence =&gt; </a:t>
            </a:r>
            <a:r>
              <a:rPr lang="en-US" sz="2000" b="1" dirty="0" smtClean="0"/>
              <a:t>fixed 0.9 applies to error </a:t>
            </a:r>
            <a:r>
              <a:rPr lang="en-US" sz="2000" b="1" dirty="0" err="1" smtClean="0"/>
              <a:t>CPU.CorruptedData</a:t>
            </a:r>
            <a:r>
              <a:rPr lang="en-US" sz="2000" b="1" dirty="0" smtClean="0"/>
              <a:t>;</a:t>
            </a:r>
          </a:p>
          <a:p>
            <a:pPr>
              <a:buNone/>
            </a:pPr>
            <a:r>
              <a:rPr lang="en-US" sz="2000" dirty="0" smtClean="0"/>
              <a:t>	**};</a:t>
            </a:r>
          </a:p>
          <a:p>
            <a:pPr>
              <a:buNone/>
            </a:pPr>
            <a:r>
              <a:rPr lang="en-US" sz="2000" b="1" dirty="0" smtClean="0"/>
              <a:t>end </a:t>
            </a:r>
            <a:r>
              <a:rPr lang="en-US" sz="2000" b="1" dirty="0" err="1" smtClean="0"/>
              <a:t>computer.personal</a:t>
            </a:r>
            <a:r>
              <a:rPr lang="en-US" sz="2000" b="1" dirty="0" smtClean="0"/>
              <a:t>;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52613"/>
            <a:ext cx="731520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188" y="2190750"/>
            <a:ext cx="76676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866900"/>
            <a:ext cx="78581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6636</TotalTime>
  <Words>153</Words>
  <Application>Microsoft Office PowerPoint</Application>
  <PresentationFormat>On-screen Show (4:3)</PresentationFormat>
  <Paragraphs>80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875</vt:lpstr>
      <vt:lpstr>Error design</vt:lpstr>
      <vt:lpstr>Exception handling</vt:lpstr>
      <vt:lpstr>PrimaryBackupPattern</vt:lpstr>
      <vt:lpstr>Error design</vt:lpstr>
      <vt:lpstr>Using error model</vt:lpstr>
      <vt:lpstr>Propagation</vt:lpstr>
      <vt:lpstr>Error Propagation</vt:lpstr>
      <vt:lpstr>Propagations</vt:lpstr>
      <vt:lpstr>Full spec</vt:lpstr>
      <vt:lpstr>Next steps</vt:lpstr>
      <vt:lpstr>Next steps – Mar 3rd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15</cp:revision>
  <dcterms:created xsi:type="dcterms:W3CDTF">2011-02-16T22:01:35Z</dcterms:created>
  <dcterms:modified xsi:type="dcterms:W3CDTF">2011-02-24T01:55:56Z</dcterms:modified>
</cp:coreProperties>
</file>