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266" r:id="rId3"/>
    <p:sldId id="269" r:id="rId4"/>
    <p:sldId id="267" r:id="rId5"/>
    <p:sldId id="268" r:id="rId6"/>
    <p:sldId id="261" r:id="rId7"/>
    <p:sldId id="263" r:id="rId8"/>
    <p:sldId id="265" r:id="rId9"/>
    <p:sldId id="264" r:id="rId10"/>
    <p:sldId id="270" r:id="rId11"/>
    <p:sldId id="262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ei.cmu.edu/reports/00tr004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ssier-andreas.net/software_architecture/pac.html" TargetMode="External"/><Relationship Id="rId2" Type="http://schemas.openxmlformats.org/officeDocument/2006/relationships/hyperlink" Target="http://www.vico.org/pages/PatronsDisseny/Pattern%20Presentation%20Abstra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novatingtomorrow.net/2008/04/04/pac-software-architectu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err="1" smtClean="0"/>
              <a:t>CpSc</a:t>
            </a:r>
            <a:r>
              <a:rPr lang="en-US" dirty="0" smtClean="0"/>
              <a:t>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 12 – Architecture Evaluation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</a:t>
            </a:r>
            <a:r>
              <a:rPr lang="en-US" dirty="0" err="1" smtClean="0"/>
              <a:t>TradeOff</a:t>
            </a:r>
            <a:r>
              <a:rPr lang="en-US" dirty="0" smtClean="0"/>
              <a:t> Analysis Method (ATAM)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purpose of the ATAM is to assess the consequences of </a:t>
            </a:r>
            <a:r>
              <a:rPr lang="en-US" b="1" dirty="0" smtClean="0"/>
              <a:t>architectural decisions </a:t>
            </a:r>
            <a:r>
              <a:rPr lang="en-US" b="1" dirty="0" smtClean="0"/>
              <a:t>in light of quality attribute requirements</a:t>
            </a:r>
            <a:r>
              <a:rPr lang="en-US" b="1" dirty="0" smtClean="0"/>
              <a:t>.</a:t>
            </a:r>
          </a:p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www.sei.cmu.edu/reports/00tr004.pdf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web slides about ATAM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adds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 is a synonym for desirableness</a:t>
            </a:r>
          </a:p>
          <a:p>
            <a:r>
              <a:rPr lang="en-US" dirty="0" smtClean="0"/>
              <a:t>If the value of something increases it is because it has become more desirable for some reason</a:t>
            </a:r>
          </a:p>
          <a:p>
            <a:r>
              <a:rPr lang="en-US" dirty="0" smtClean="0"/>
              <a:t>A “value chain” represents a sequence of stages, each of which makes the “thing”, for which this is the value chain,  more desirable.</a:t>
            </a:r>
          </a:p>
          <a:p>
            <a:r>
              <a:rPr lang="en-US" dirty="0" smtClean="0"/>
              <a:t>The value chain for a software product is the series of activities that craft a solution.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Porter’s Value 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26660"/>
            <a:ext cx="9144000" cy="523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architecture add value? (How does it make the product more desirable?)</a:t>
            </a:r>
          </a:p>
          <a:p>
            <a:pPr lvl="1"/>
            <a:r>
              <a:rPr lang="en-US" dirty="0" smtClean="0"/>
              <a:t>Increased probability that customers like the product</a:t>
            </a:r>
          </a:p>
          <a:p>
            <a:pPr lvl="1"/>
            <a:r>
              <a:rPr lang="en-US" dirty="0" smtClean="0"/>
              <a:t>Increased probability of highly reliable operation</a:t>
            </a:r>
          </a:p>
          <a:p>
            <a:pPr lvl="1"/>
            <a:r>
              <a:rPr lang="en-US" dirty="0" smtClean="0"/>
              <a:t>Increased probability that the product will have the qualities desired</a:t>
            </a:r>
          </a:p>
          <a:p>
            <a:pPr lvl="1"/>
            <a:r>
              <a:rPr lang="en-US" dirty="0" smtClean="0"/>
              <a:t>Increased predictability of implementation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value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architecture evaluation adds value</a:t>
            </a:r>
          </a:p>
          <a:p>
            <a:r>
              <a:rPr lang="en-US" dirty="0" smtClean="0"/>
              <a:t>It removes defects making the architecture more desirable as a basis for building a product</a:t>
            </a:r>
          </a:p>
          <a:p>
            <a:r>
              <a:rPr lang="en-US" dirty="0" smtClean="0"/>
              <a:t>Question: How do we measure these increases in value?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we?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536216"/>
            <a:ext cx="3900488" cy="5321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the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4550"/>
          </a:xfrm>
        </p:spPr>
        <p:txBody>
          <a:bodyPr/>
          <a:lstStyle/>
          <a:p>
            <a:r>
              <a:rPr lang="en-US" dirty="0" smtClean="0"/>
              <a:t>GIMP – multiple windows that share state</a:t>
            </a:r>
          </a:p>
          <a:p>
            <a:r>
              <a:rPr lang="en-US" dirty="0" smtClean="0"/>
              <a:t>Could use MVC but need a more efficient communication and a more structured communication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1500" y="3714750"/>
            <a:ext cx="47625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62150"/>
          </a:xfrm>
        </p:spPr>
        <p:txBody>
          <a:bodyPr/>
          <a:lstStyle/>
          <a:p>
            <a:r>
              <a:rPr lang="en-US" dirty="0" smtClean="0"/>
              <a:t>Escalates up hierarchy and </a:t>
            </a:r>
            <a:r>
              <a:rPr lang="en-US" smtClean="0"/>
              <a:t>then back down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50" y="3562350"/>
            <a:ext cx="542925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http://www.vico.org/pages/PatronsDisseny/Pattern%20Presentation%20Abstra/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http://www.dossier-andreas.net/software_architecture/pac.html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http://www.innovatingtomorrow.net/2008/04/04/pac-software-architecture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1924</TotalTime>
  <Words>250</Words>
  <Application>Microsoft Office PowerPoint</Application>
  <PresentationFormat>On-screen Show (4:3)</PresentationFormat>
  <Paragraphs>36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syse802Template</vt:lpstr>
      <vt:lpstr>CpSc 875</vt:lpstr>
      <vt:lpstr>Architecture adds value</vt:lpstr>
      <vt:lpstr>Porter’s Value Chain</vt:lpstr>
      <vt:lpstr>Adding value</vt:lpstr>
      <vt:lpstr>Adding value - 2</vt:lpstr>
      <vt:lpstr>Where are we?</vt:lpstr>
      <vt:lpstr>Architecture of the day</vt:lpstr>
      <vt:lpstr>PAC</vt:lpstr>
      <vt:lpstr>Slide 9</vt:lpstr>
      <vt:lpstr>Architecture TradeOff Analysis Method (ATAM)</vt:lpstr>
      <vt:lpstr>Use web slides about ATAM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McGregor</cp:lastModifiedBy>
  <cp:revision>7</cp:revision>
  <dcterms:created xsi:type="dcterms:W3CDTF">2011-03-06T00:40:27Z</dcterms:created>
  <dcterms:modified xsi:type="dcterms:W3CDTF">2011-03-08T17:39:01Z</dcterms:modified>
</cp:coreProperties>
</file>