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60" r:id="rId2"/>
    <p:sldId id="263" r:id="rId3"/>
    <p:sldId id="261" r:id="rId4"/>
    <p:sldId id="262" r:id="rId5"/>
    <p:sldId id="265" r:id="rId6"/>
    <p:sldId id="266" r:id="rId7"/>
    <p:sldId id="264" r:id="rId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6" d="100"/>
          <a:sy n="66" d="100"/>
        </p:scale>
        <p:origin x="-5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3/9/2011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3/9/2011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3/9/2011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3/9/2011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3/9/2011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3/9/2011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3/9/2011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3/9/2011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3/9/2011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3/9/2011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3/9/2011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3/9/2011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3/9/2011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cise.ufl.edu/~fishwick/cap4800/pn1.ppt" TargetMode="External"/><Relationship Id="rId2" Type="http://schemas.openxmlformats.org/officeDocument/2006/relationships/hyperlink" Target="http://www.aadl.info/aadl/documents/AADL-PNets-62009.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875</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C13 – ATAM exercise</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Petri nets</a:t>
            </a:r>
            <a:endParaRPr lang="en-US" dirty="0"/>
          </a:p>
        </p:txBody>
      </p:sp>
      <p:sp>
        <p:nvSpPr>
          <p:cNvPr id="3" name="Content Placeholder 2"/>
          <p:cNvSpPr>
            <a:spLocks noGrp="1"/>
          </p:cNvSpPr>
          <p:nvPr>
            <p:ph idx="1"/>
          </p:nvPr>
        </p:nvSpPr>
        <p:spPr/>
        <p:txBody>
          <a:bodyPr/>
          <a:lstStyle/>
          <a:p>
            <a:r>
              <a:rPr lang="en-US" dirty="0" smtClean="0">
                <a:hlinkClick r:id="rId2"/>
              </a:rPr>
              <a:t>http://</a:t>
            </a:r>
            <a:r>
              <a:rPr lang="en-US" dirty="0" smtClean="0">
                <a:hlinkClick r:id="rId2"/>
              </a:rPr>
              <a:t>www.aadl.info/aadl/documents/AADL-PNets-62009.pdf</a:t>
            </a:r>
            <a:endParaRPr lang="en-US" dirty="0" smtClean="0"/>
          </a:p>
          <a:p>
            <a:r>
              <a:rPr lang="en-US" i="1" dirty="0" smtClean="0">
                <a:hlinkClick r:id="rId3"/>
              </a:rPr>
              <a:t>www.cise.ufl.edu/~fishwick/cap4800/pn1.ppt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list</a:t>
            </a:r>
            <a:endParaRPr lang="en-US" dirty="0"/>
          </a:p>
        </p:txBody>
      </p:sp>
      <p:sp>
        <p:nvSpPr>
          <p:cNvPr id="3" name="Content Placeholder 2"/>
          <p:cNvSpPr>
            <a:spLocks noGrp="1"/>
          </p:cNvSpPr>
          <p:nvPr>
            <p:ph idx="1"/>
          </p:nvPr>
        </p:nvSpPr>
        <p:spPr/>
        <p:txBody>
          <a:bodyPr/>
          <a:lstStyle/>
          <a:p>
            <a:r>
              <a:rPr lang="en-US" dirty="0" smtClean="0"/>
              <a:t>We need</a:t>
            </a:r>
          </a:p>
          <a:p>
            <a:pPr lvl="1"/>
            <a:r>
              <a:rPr lang="en-US" dirty="0" smtClean="0"/>
              <a:t>Prioritized list of QAs</a:t>
            </a:r>
          </a:p>
          <a:p>
            <a:pPr lvl="1"/>
            <a:r>
              <a:rPr lang="en-US" dirty="0" smtClean="0"/>
              <a:t>Scenarios</a:t>
            </a:r>
          </a:p>
          <a:p>
            <a:pPr lvl="1"/>
            <a:r>
              <a:rPr lang="en-US" dirty="0" smtClean="0"/>
              <a:t>stakeholders</a:t>
            </a:r>
            <a:endParaRPr lang="en-US" dirty="0" smtClean="0"/>
          </a:p>
          <a:p>
            <a:pPr lvl="1"/>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Prioritized QAs</a:t>
            </a:r>
            <a:endParaRPr lang="en-US"/>
          </a:p>
        </p:txBody>
      </p:sp>
      <p:sp>
        <p:nvSpPr>
          <p:cNvPr id="3" name="Content Placeholder 2"/>
          <p:cNvSpPr>
            <a:spLocks noGrp="1"/>
          </p:cNvSpPr>
          <p:nvPr>
            <p:ph idx="1"/>
          </p:nvPr>
        </p:nvSpPr>
        <p:spPr/>
        <p:txBody>
          <a:bodyPr/>
          <a:lstStyle/>
          <a:p>
            <a:r>
              <a:rPr lang="en-US" dirty="0" smtClean="0"/>
              <a:t>resource economy	</a:t>
            </a:r>
          </a:p>
          <a:p>
            <a:r>
              <a:rPr lang="en-US" dirty="0" smtClean="0"/>
              <a:t>correctness	</a:t>
            </a:r>
          </a:p>
          <a:p>
            <a:r>
              <a:rPr lang="en-US" dirty="0" smtClean="0"/>
              <a:t>time economy	</a:t>
            </a:r>
          </a:p>
          <a:p>
            <a:r>
              <a:rPr lang="en-US" dirty="0" smtClean="0"/>
              <a:t>testability	</a:t>
            </a:r>
          </a:p>
          <a:p>
            <a:r>
              <a:rPr lang="en-US" dirty="0" err="1" smtClean="0"/>
              <a:t>buildability</a:t>
            </a:r>
            <a:r>
              <a:rPr lang="en-US" dirty="0" smtClean="0"/>
              <a:t>	</a:t>
            </a:r>
          </a:p>
          <a:p>
            <a:r>
              <a:rPr lang="en-US" dirty="0" smtClean="0"/>
              <a:t>maintainability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ChangeAspect="1" noChangeArrowheads="1"/>
          </p:cNvPicPr>
          <p:nvPr/>
        </p:nvPicPr>
        <p:blipFill>
          <a:blip r:embed="rId2"/>
          <a:srcRect/>
          <a:stretch>
            <a:fillRect/>
          </a:stretch>
        </p:blipFill>
        <p:spPr bwMode="auto">
          <a:xfrm>
            <a:off x="1371600" y="1828800"/>
            <a:ext cx="6181725" cy="4133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ChangeAspect="1" noChangeArrowheads="1"/>
          </p:cNvPicPr>
          <p:nvPr/>
        </p:nvPicPr>
        <p:blipFill>
          <a:blip r:embed="rId2"/>
          <a:srcRect/>
          <a:stretch>
            <a:fillRect/>
          </a:stretch>
        </p:blipFill>
        <p:spPr bwMode="auto">
          <a:xfrm>
            <a:off x="1447800" y="1828800"/>
            <a:ext cx="6181725" cy="4133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sz="1800" dirty="0" smtClean="0"/>
              <a:t>Provide the evaluation team with a copy of your documentation.</a:t>
            </a:r>
          </a:p>
          <a:p>
            <a:r>
              <a:rPr lang="en-US" sz="1800" dirty="0" smtClean="0"/>
              <a:t>Give a brief overview of the architecture to the evaluation team.</a:t>
            </a:r>
          </a:p>
          <a:p>
            <a:r>
              <a:rPr lang="en-US" sz="1800" dirty="0" smtClean="0"/>
              <a:t>The evaluation team will create some scenarios and use the ones we create in class to walk through the architecture under evaluation. You should participate to help them trace through.  Do enough scenarios to occupy 2 – 3 hours</a:t>
            </a:r>
          </a:p>
          <a:p>
            <a:r>
              <a:rPr lang="en-US" sz="1800" dirty="0" smtClean="0"/>
              <a:t>List</a:t>
            </a:r>
          </a:p>
          <a:p>
            <a:pPr lvl="1"/>
            <a:r>
              <a:rPr lang="en-US" sz="1800" dirty="0" smtClean="0"/>
              <a:t>Tradeoffs</a:t>
            </a:r>
          </a:p>
          <a:p>
            <a:pPr lvl="1"/>
            <a:r>
              <a:rPr lang="en-US" sz="1800" dirty="0" smtClean="0"/>
              <a:t>Sensitivity points</a:t>
            </a:r>
          </a:p>
          <a:p>
            <a:pPr lvl="1"/>
            <a:r>
              <a:rPr lang="en-US" sz="1800" dirty="0" smtClean="0"/>
              <a:t>Non-risks</a:t>
            </a:r>
          </a:p>
          <a:p>
            <a:pPr lvl="1"/>
            <a:r>
              <a:rPr lang="en-US" sz="1800" dirty="0" smtClean="0"/>
              <a:t>Risks</a:t>
            </a:r>
          </a:p>
          <a:p>
            <a:r>
              <a:rPr lang="en-US" sz="1800" dirty="0" smtClean="0"/>
              <a:t>Risk themes</a:t>
            </a:r>
          </a:p>
          <a:p>
            <a:r>
              <a:rPr lang="en-US" sz="1800" dirty="0" smtClean="0"/>
              <a:t>Remember you will be evaluated and will evaluate</a:t>
            </a:r>
          </a:p>
          <a:p>
            <a:r>
              <a:rPr lang="en-US" sz="1800" dirty="0" smtClean="0"/>
              <a:t>Submit a copy of your report including the scenarios and the list (There is a sample in the pedagogical product line.)</a:t>
            </a:r>
            <a:endParaRPr lang="en-US"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1120</TotalTime>
  <Words>138</Words>
  <Application>Microsoft Office PowerPoint</Application>
  <PresentationFormat>On-screen Show (4:3)</PresentationFormat>
  <Paragraphs>34</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syse802Template</vt:lpstr>
      <vt:lpstr>CPSC 875</vt:lpstr>
      <vt:lpstr>Petri nets</vt:lpstr>
      <vt:lpstr>Parts list</vt:lpstr>
      <vt:lpstr>Prioritized QAs</vt:lpstr>
      <vt:lpstr>Slide 5</vt:lpstr>
      <vt:lpstr>Slide 6</vt:lpstr>
      <vt:lpstr>Next steps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875</dc:title>
  <dc:creator>McGregor</dc:creator>
  <cp:lastModifiedBy>McGregor</cp:lastModifiedBy>
  <cp:revision>8</cp:revision>
  <dcterms:created xsi:type="dcterms:W3CDTF">2011-03-09T18:14:19Z</dcterms:created>
  <dcterms:modified xsi:type="dcterms:W3CDTF">2011-03-10T14:56:38Z</dcterms:modified>
</cp:coreProperties>
</file>