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0" r:id="rId2"/>
    <p:sldId id="272" r:id="rId3"/>
    <p:sldId id="271" r:id="rId4"/>
    <p:sldId id="261" r:id="rId5"/>
    <p:sldId id="262" r:id="rId6"/>
    <p:sldId id="263" r:id="rId7"/>
    <p:sldId id="265" r:id="rId8"/>
    <p:sldId id="268" r:id="rId9"/>
    <p:sldId id="264" r:id="rId10"/>
    <p:sldId id="266" r:id="rId11"/>
    <p:sldId id="270" r:id="rId12"/>
    <p:sldId id="269" r:id="rId13"/>
    <p:sldId id="267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C15 – Variation in architecture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what about variations in quality attribute levels?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product needs to be airworthy certified but others do not</a:t>
            </a:r>
          </a:p>
          <a:p>
            <a:r>
              <a:rPr lang="en-US" dirty="0" smtClean="0"/>
              <a:t>One needs real-time performance another does not</a:t>
            </a:r>
          </a:p>
          <a:p>
            <a:r>
              <a:rPr lang="en-US" dirty="0" smtClean="0"/>
              <a:t>One must be secure another one does not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you </a:t>
            </a:r>
          </a:p>
          <a:p>
            <a:pPr lvl="1"/>
            <a:r>
              <a:rPr lang="en-US" dirty="0" smtClean="0"/>
              <a:t>Make everything meet the toughest standard?</a:t>
            </a:r>
          </a:p>
          <a:p>
            <a:pPr lvl="1"/>
            <a:r>
              <a:rPr lang="en-US" dirty="0" smtClean="0"/>
              <a:t>Re-implement all the assets?</a:t>
            </a:r>
          </a:p>
          <a:p>
            <a:r>
              <a:rPr lang="en-US" dirty="0" smtClean="0"/>
              <a:t>Tactic: reduce and isolate – encapsulate the section that differs among products; </a:t>
            </a:r>
            <a:r>
              <a:rPr lang="en-US" dirty="0" err="1" smtClean="0"/>
              <a:t>refactor</a:t>
            </a:r>
            <a:r>
              <a:rPr lang="en-US" dirty="0" smtClean="0"/>
              <a:t> when possible to reduce the area; hide behind interfaces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cross cutting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Aspects as we have already discussed cut across the system decomposition</a:t>
            </a:r>
          </a:p>
          <a:p>
            <a:r>
              <a:rPr lang="en-US" dirty="0" smtClean="0"/>
              <a:t>Other language idioms such as “mix-ins” also cross cut</a:t>
            </a:r>
          </a:p>
          <a:p>
            <a:r>
              <a:rPr lang="en-US" dirty="0" smtClean="0"/>
              <a:t>Look for a technique where fragments are maintained separately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Additional Slides: http://www.vamos-workshop.net/2007/files/VaMoS07_Paper_5_Slides.pdf  </a:t>
            </a:r>
            <a:endParaRPr lang="en-US" sz="2400" dirty="0" smtClean="0"/>
          </a:p>
          <a:p>
            <a:r>
              <a:rPr lang="en-US" sz="2400" dirty="0" smtClean="0"/>
              <a:t>Submit a new version of the architecture that addresses the results of </a:t>
            </a:r>
            <a:r>
              <a:rPr lang="en-US" sz="2400" smtClean="0"/>
              <a:t>the ATAM on April 7th</a:t>
            </a:r>
            <a:endParaRPr lang="en-US" sz="2400" dirty="0" smtClean="0"/>
          </a:p>
          <a:p>
            <a:r>
              <a:rPr lang="en-US" sz="2400" dirty="0" smtClean="0"/>
              <a:t>Pay particular attention to variation in quality attributes</a:t>
            </a:r>
          </a:p>
          <a:p>
            <a:r>
              <a:rPr lang="en-US" sz="2400" dirty="0" smtClean="0"/>
              <a:t>Include a readme file that describes the changes you make</a:t>
            </a:r>
          </a:p>
          <a:p>
            <a:r>
              <a:rPr lang="en-US" sz="2400" dirty="0" smtClean="0"/>
              <a:t>By April 26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 final release of you architecture should include complete 2 volume documentation and the documentation should include quantitative evidence for the quality of the architecture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The goal of variability in a software product line is to maximize return on investment (ROI) for building and maintaining products over a specified period of time or num-</a:t>
            </a:r>
            <a:r>
              <a:rPr lang="en-US" i="1" dirty="0" err="1" smtClean="0"/>
              <a:t>ber</a:t>
            </a:r>
            <a:r>
              <a:rPr lang="en-US" i="1" dirty="0" smtClean="0"/>
              <a:t> of products.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7696200" cy="490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products, each a bit different from the others</a:t>
            </a:r>
          </a:p>
          <a:p>
            <a:r>
              <a:rPr lang="en-US" dirty="0" smtClean="0"/>
              <a:t>The differences are encapsulated in variation points</a:t>
            </a:r>
          </a:p>
          <a:p>
            <a:r>
              <a:rPr lang="en-US" dirty="0" smtClean="0"/>
              <a:t>A variation point is not a single location in the code</a:t>
            </a:r>
          </a:p>
          <a:p>
            <a:r>
              <a:rPr lang="en-US" dirty="0" smtClean="0"/>
              <a:t>Corresponds to a subset of the requirements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instance of the architecture resolves </a:t>
            </a:r>
            <a:r>
              <a:rPr lang="en-US" dirty="0" smtClean="0"/>
              <a:t>certain </a:t>
            </a:r>
            <a:r>
              <a:rPr lang="en-US" dirty="0" smtClean="0"/>
              <a:t>variations</a:t>
            </a:r>
          </a:p>
          <a:p>
            <a:r>
              <a:rPr lang="en-US" dirty="0" smtClean="0"/>
              <a:t>Mechanisms</a:t>
            </a:r>
          </a:p>
          <a:p>
            <a:pPr lvl="1"/>
            <a:r>
              <a:rPr lang="en-US" dirty="0" smtClean="0"/>
              <a:t>One system definition extends another</a:t>
            </a:r>
          </a:p>
          <a:p>
            <a:pPr lvl="1"/>
            <a:r>
              <a:rPr lang="en-US" dirty="0" smtClean="0"/>
              <a:t>A system definition is included or excluded</a:t>
            </a:r>
          </a:p>
          <a:p>
            <a:pPr lvl="1"/>
            <a:r>
              <a:rPr lang="en-US" dirty="0" smtClean="0"/>
              <a:t>Subprograms have parameters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The reason that some variation is not resolved is because the binding time for the variation is after architecture instantiation time</a:t>
            </a:r>
          </a:p>
          <a:p>
            <a:r>
              <a:rPr lang="en-US" dirty="0" smtClean="0"/>
              <a:t>The binding time is partially determined by the architect</a:t>
            </a:r>
          </a:p>
          <a:p>
            <a:r>
              <a:rPr lang="en-US" dirty="0" smtClean="0"/>
              <a:t>To do this</a:t>
            </a:r>
          </a:p>
          <a:p>
            <a:pPr lvl="1"/>
            <a:r>
              <a:rPr lang="en-US" dirty="0" smtClean="0"/>
              <a:t>Who will do the binding?</a:t>
            </a:r>
          </a:p>
          <a:p>
            <a:pPr lvl="1"/>
            <a:r>
              <a:rPr lang="en-US" dirty="0" smtClean="0"/>
              <a:t>When do they touch the system?</a:t>
            </a:r>
          </a:p>
          <a:p>
            <a:pPr lvl="1"/>
            <a:r>
              <a:rPr lang="en-US" dirty="0" smtClean="0"/>
              <a:t>For example, a marketing person decides a feature is included – can only happen at requirements time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variability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apparent variability can be reduced to commonality</a:t>
            </a:r>
          </a:p>
          <a:p>
            <a:pPr lvl="1"/>
            <a:r>
              <a:rPr lang="en-US" dirty="0" smtClean="0"/>
              <a:t>A standard interface can be placed between the commonality and the apparent variability with the result that we don’t care what is on the other side of the interface. The </a:t>
            </a:r>
            <a:r>
              <a:rPr lang="en-US" dirty="0" err="1" smtClean="0"/>
              <a:t>BlueTooth</a:t>
            </a:r>
            <a:r>
              <a:rPr lang="en-US" dirty="0" smtClean="0"/>
              <a:t> interface for example.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USB state machine from standard spec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99185" y="1600200"/>
            <a:ext cx="414563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Infotainment 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Various GPS devices</a:t>
            </a:r>
          </a:p>
          <a:p>
            <a:r>
              <a:rPr lang="en-US" dirty="0" smtClean="0"/>
              <a:t>Various brands of cell phones</a:t>
            </a:r>
          </a:p>
          <a:p>
            <a:r>
              <a:rPr lang="en-US" dirty="0" smtClean="0"/>
              <a:t>Optional engines, transmissions</a:t>
            </a:r>
          </a:p>
          <a:p>
            <a:r>
              <a:rPr lang="en-US" dirty="0" smtClean="0"/>
              <a:t>Various state regulations?</a:t>
            </a:r>
          </a:p>
          <a:p>
            <a:r>
              <a:rPr lang="en-US" dirty="0" smtClean="0"/>
              <a:t>Luxury designation – adds memory, different processor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437</TotalTime>
  <Words>442</Words>
  <Application>Microsoft Office PowerPoint</Application>
  <PresentationFormat>On-screen Show (4:3)</PresentationFormat>
  <Paragraphs>57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syse802Template</vt:lpstr>
      <vt:lpstr>CPSC 875</vt:lpstr>
      <vt:lpstr>Goal</vt:lpstr>
      <vt:lpstr>Management of variation</vt:lpstr>
      <vt:lpstr>Software Product Line</vt:lpstr>
      <vt:lpstr>Variation mechanisms</vt:lpstr>
      <vt:lpstr>Binding time</vt:lpstr>
      <vt:lpstr>Eliminating variability</vt:lpstr>
      <vt:lpstr>USB state machine from standard spec</vt:lpstr>
      <vt:lpstr>Infotainment variations</vt:lpstr>
      <vt:lpstr>But what about variations in quality attribute levels?</vt:lpstr>
      <vt:lpstr>What to do?</vt:lpstr>
      <vt:lpstr>Use cross cutting techniques</vt:lpstr>
      <vt:lpstr>Next steps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14</cp:revision>
  <dcterms:created xsi:type="dcterms:W3CDTF">2011-03-16T18:14:43Z</dcterms:created>
  <dcterms:modified xsi:type="dcterms:W3CDTF">2011-03-17T01:32:01Z</dcterms:modified>
</cp:coreProperties>
</file>