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0" r:id="rId2"/>
    <p:sldId id="262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2" d="100"/>
          <a:sy n="62" d="100"/>
        </p:scale>
        <p:origin x="-60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ftwarearchitecturebook.com/.../24_DSSA_and_Product_Lines.ppt" TargetMode="External"/><Relationship Id="rId2" Type="http://schemas.openxmlformats.org/officeDocument/2006/relationships/hyperlink" Target="http://www.abssw.com/courses/JPL2006/Spring/06.1%20Domain-Specific%20Software%20Architectures%20%28DSSA%29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sse.usc.edu/gsaw/gsaw2010/s6/woollard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875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C18 – Code generation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workflow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u="sng" dirty="0" smtClean="0"/>
              <a:t>Workflow {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component = </a:t>
            </a:r>
            <a:r>
              <a:rPr lang="en-US" sz="1600" dirty="0" err="1" smtClean="0"/>
              <a:t>org.eclipse.xtext.mwe.Reader</a:t>
            </a:r>
            <a:r>
              <a:rPr lang="en-US" sz="1600" dirty="0" smtClean="0"/>
              <a:t> {</a:t>
            </a:r>
          </a:p>
          <a:p>
            <a:pPr>
              <a:buNone/>
            </a:pPr>
            <a:r>
              <a:rPr lang="en-US" sz="1600" dirty="0" smtClean="0"/>
              <a:t>// lookup all resources on the </a:t>
            </a:r>
            <a:r>
              <a:rPr lang="en-US" sz="1600" u="sng" dirty="0" err="1" smtClean="0"/>
              <a:t>classpath</a:t>
            </a:r>
            <a:endParaRPr lang="en-US" sz="1600" u="sng" dirty="0" smtClean="0"/>
          </a:p>
          <a:p>
            <a:pPr>
              <a:buNone/>
            </a:pPr>
            <a:r>
              <a:rPr lang="en-US" sz="1600" dirty="0" smtClean="0"/>
              <a:t>// </a:t>
            </a:r>
            <a:r>
              <a:rPr lang="en-US" sz="1600" dirty="0" err="1" smtClean="0"/>
              <a:t>useJavaClassPath</a:t>
            </a:r>
            <a:r>
              <a:rPr lang="en-US" sz="1600" dirty="0" smtClean="0"/>
              <a:t> = true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// or define search scope explicitly</a:t>
            </a:r>
          </a:p>
          <a:p>
            <a:pPr>
              <a:buNone/>
            </a:pPr>
            <a:r>
              <a:rPr lang="en-US" sz="1600" dirty="0" smtClean="0"/>
              <a:t>path = </a:t>
            </a:r>
            <a:r>
              <a:rPr lang="en-US" sz="1600" dirty="0" err="1" smtClean="0"/>
              <a:t>modelPath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// this class will be generated by the </a:t>
            </a:r>
            <a:r>
              <a:rPr lang="en-US" sz="1600" u="sng" dirty="0" err="1" smtClean="0"/>
              <a:t>xtext</a:t>
            </a:r>
            <a:r>
              <a:rPr lang="en-US" sz="1600" u="sng" dirty="0" smtClean="0"/>
              <a:t> generator </a:t>
            </a:r>
          </a:p>
          <a:p>
            <a:pPr>
              <a:buNone/>
            </a:pPr>
            <a:r>
              <a:rPr lang="en-US" sz="1600" dirty="0" smtClean="0"/>
              <a:t>register = </a:t>
            </a:r>
            <a:r>
              <a:rPr lang="en-US" sz="1600" dirty="0" err="1" smtClean="0"/>
              <a:t>org.xtext.example.HelloLanguage.MyDslStandaloneSetup</a:t>
            </a:r>
            <a:r>
              <a:rPr lang="en-US" sz="1600" dirty="0" smtClean="0"/>
              <a:t> {}</a:t>
            </a:r>
          </a:p>
          <a:p>
            <a:pPr>
              <a:buNone/>
            </a:pPr>
            <a:r>
              <a:rPr lang="en-US" sz="1600" dirty="0" smtClean="0"/>
              <a:t>load = {</a:t>
            </a:r>
          </a:p>
          <a:p>
            <a:pPr>
              <a:buNone/>
            </a:pPr>
            <a:r>
              <a:rPr lang="en-US" sz="1600" dirty="0" smtClean="0"/>
              <a:t>slot = "m"</a:t>
            </a:r>
          </a:p>
          <a:p>
            <a:pPr>
              <a:buNone/>
            </a:pPr>
            <a:r>
              <a:rPr lang="en-US" sz="1600" dirty="0" smtClean="0"/>
              <a:t>type = "</a:t>
            </a:r>
            <a:r>
              <a:rPr lang="en-US" sz="1600" dirty="0" err="1" smtClean="0"/>
              <a:t>HappyFourthOfJuly</a:t>
            </a:r>
            <a:r>
              <a:rPr lang="en-US" sz="1600" dirty="0" smtClean="0"/>
              <a:t>"</a:t>
            </a:r>
          </a:p>
          <a:p>
            <a:pPr>
              <a:buNone/>
            </a:pPr>
            <a:r>
              <a:rPr lang="en-US" sz="1600" dirty="0" smtClean="0"/>
              <a:t>}</a:t>
            </a:r>
          </a:p>
          <a:p>
            <a:pPr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workflow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component = org.eclipse.xpand2.Generator {</a:t>
            </a:r>
          </a:p>
          <a:p>
            <a:pPr>
              <a:buNone/>
            </a:pPr>
            <a:r>
              <a:rPr lang="en-US" sz="1600" dirty="0" err="1" smtClean="0"/>
              <a:t>metaModel</a:t>
            </a:r>
            <a:r>
              <a:rPr lang="en-US" sz="1600" dirty="0" smtClean="0"/>
              <a:t>=</a:t>
            </a:r>
            <a:r>
              <a:rPr lang="en-US" sz="1600" dirty="0" err="1" smtClean="0"/>
              <a:t>org.eclipse.xtend.typesystem.emf.EmfRegistryMetaModel</a:t>
            </a:r>
            <a:r>
              <a:rPr lang="en-US" sz="1600" dirty="0" smtClean="0"/>
              <a:t>{}</a:t>
            </a:r>
          </a:p>
          <a:p>
            <a:pPr>
              <a:buNone/>
            </a:pPr>
            <a:r>
              <a:rPr lang="en-US" sz="1600" dirty="0" smtClean="0"/>
              <a:t>expand = "templates::</a:t>
            </a:r>
            <a:r>
              <a:rPr lang="en-US" sz="1600" dirty="0" err="1" smtClean="0"/>
              <a:t>HappyFourthOfJuly</a:t>
            </a:r>
            <a:r>
              <a:rPr lang="en-US" sz="1600" dirty="0" smtClean="0"/>
              <a:t>::main FOREACH m"</a:t>
            </a:r>
          </a:p>
          <a:p>
            <a:pPr>
              <a:buNone/>
            </a:pPr>
            <a:r>
              <a:rPr lang="en-US" sz="1600" dirty="0" smtClean="0"/>
              <a:t>outlet = {</a:t>
            </a:r>
          </a:p>
          <a:p>
            <a:pPr>
              <a:buNone/>
            </a:pPr>
            <a:r>
              <a:rPr lang="en-US" sz="1600" dirty="0" smtClean="0"/>
              <a:t>path = </a:t>
            </a:r>
            <a:r>
              <a:rPr lang="en-US" sz="1600" dirty="0" err="1" smtClean="0"/>
              <a:t>targetDir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}</a:t>
            </a:r>
          </a:p>
          <a:p>
            <a:pPr>
              <a:buNone/>
            </a:pPr>
            <a:r>
              <a:rPr lang="en-US" sz="1600" dirty="0" err="1" smtClean="0"/>
              <a:t>fileEncoding</a:t>
            </a:r>
            <a:r>
              <a:rPr lang="en-US" sz="1600" dirty="0" smtClean="0"/>
              <a:t> = </a:t>
            </a:r>
            <a:r>
              <a:rPr lang="en-US" sz="1600" dirty="0" err="1" smtClean="0"/>
              <a:t>fileEncoding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}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component = org.eclipse.xpand2.Generator {</a:t>
            </a:r>
          </a:p>
          <a:p>
            <a:pPr>
              <a:buNone/>
            </a:pPr>
            <a:r>
              <a:rPr lang="en-US" sz="1600" dirty="0" err="1" smtClean="0"/>
              <a:t>metaModel</a:t>
            </a:r>
            <a:r>
              <a:rPr lang="en-US" sz="1600" dirty="0" smtClean="0"/>
              <a:t>=</a:t>
            </a:r>
            <a:r>
              <a:rPr lang="en-US" sz="1600" dirty="0" err="1" smtClean="0"/>
              <a:t>org.eclipse.xtend.typesystem.emf.EmfRegistryMetaModel</a:t>
            </a:r>
            <a:r>
              <a:rPr lang="en-US" sz="1600" dirty="0" smtClean="0"/>
              <a:t>{}</a:t>
            </a:r>
          </a:p>
          <a:p>
            <a:pPr>
              <a:buNone/>
            </a:pPr>
            <a:r>
              <a:rPr lang="en-US" sz="1600" dirty="0" smtClean="0"/>
              <a:t>expand = "templates::DAO::</a:t>
            </a:r>
            <a:r>
              <a:rPr lang="en-US" sz="1600" u="sng" dirty="0" err="1" smtClean="0"/>
              <a:t>dao</a:t>
            </a:r>
            <a:r>
              <a:rPr lang="en-US" sz="1600" u="sng" dirty="0" smtClean="0"/>
              <a:t> FOREACH m"</a:t>
            </a:r>
          </a:p>
          <a:p>
            <a:pPr>
              <a:buNone/>
            </a:pPr>
            <a:r>
              <a:rPr lang="en-US" sz="1600" dirty="0" smtClean="0"/>
              <a:t>outlet = {</a:t>
            </a:r>
          </a:p>
          <a:p>
            <a:pPr>
              <a:buNone/>
            </a:pPr>
            <a:r>
              <a:rPr lang="en-US" sz="1600" dirty="0" smtClean="0"/>
              <a:t>path = </a:t>
            </a:r>
            <a:r>
              <a:rPr lang="en-US" sz="1600" dirty="0" err="1" smtClean="0"/>
              <a:t>targetDir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}</a:t>
            </a:r>
          </a:p>
          <a:p>
            <a:pPr>
              <a:buNone/>
            </a:pPr>
            <a:r>
              <a:rPr lang="en-US" sz="1600" dirty="0" err="1" smtClean="0"/>
              <a:t>fileEncoding</a:t>
            </a:r>
            <a:r>
              <a:rPr lang="en-US" sz="1600" dirty="0" smtClean="0"/>
              <a:t> = </a:t>
            </a:r>
            <a:r>
              <a:rPr lang="en-US" sz="1600" dirty="0" err="1" smtClean="0"/>
              <a:t>fileEncoding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*.java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public class </a:t>
            </a:r>
            <a:r>
              <a:rPr lang="en-US" b="1" dirty="0" err="1" smtClean="0"/>
              <a:t>Greeting_Jill</a:t>
            </a:r>
            <a:r>
              <a:rPr lang="en-US" b="1" dirty="0" smtClean="0"/>
              <a:t>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public static void main(String[] </a:t>
            </a:r>
            <a:r>
              <a:rPr lang="en-US" b="1" dirty="0" err="1" smtClean="0"/>
              <a:t>args</a:t>
            </a:r>
            <a:r>
              <a:rPr lang="en-US" b="1" dirty="0" smtClean="0"/>
              <a:t>) {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System.</a:t>
            </a:r>
            <a:r>
              <a:rPr lang="en-US" i="1" dirty="0" err="1" smtClean="0"/>
              <a:t>out.println</a:t>
            </a:r>
            <a:r>
              <a:rPr lang="en-US" i="1" dirty="0" smtClean="0"/>
              <a:t>("Happy Fourth of July Jill");</a:t>
            </a:r>
          </a:p>
          <a:p>
            <a:pPr>
              <a:buNone/>
            </a:pPr>
            <a:r>
              <a:rPr lang="en-US" dirty="0" smtClean="0"/>
              <a:t>    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Generator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https://diaspec.bordeaux.inria.fr/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www.abssw.com/courses/JPL2006/Spring/06.1%20Domain-Specific%20Software%20Architectures%20%28DSSA%29.pdf</a:t>
            </a:r>
            <a:endParaRPr lang="en-US" dirty="0" smtClean="0"/>
          </a:p>
          <a:p>
            <a:r>
              <a:rPr lang="en-US" i="1" dirty="0" smtClean="0">
                <a:hlinkClick r:id="rId3"/>
              </a:rPr>
              <a:t>www.</a:t>
            </a:r>
            <a:r>
              <a:rPr lang="en-US" b="1" i="1" dirty="0" smtClean="0">
                <a:hlinkClick r:id="rId3"/>
              </a:rPr>
              <a:t>softwarearchitecture</a:t>
            </a:r>
            <a:r>
              <a:rPr lang="en-US" i="1" dirty="0" smtClean="0">
                <a:hlinkClick r:id="rId3"/>
              </a:rPr>
              <a:t>book.com/.../</a:t>
            </a:r>
            <a:r>
              <a:rPr lang="en-US" i="1" dirty="0" smtClean="0">
                <a:hlinkClick r:id="rId3"/>
              </a:rPr>
              <a:t>24_DSSA_and_Product_Lines.ppt</a:t>
            </a:r>
            <a:endParaRPr lang="en-US" i="1" dirty="0" smtClean="0"/>
          </a:p>
          <a:p>
            <a:r>
              <a:rPr lang="en-US" dirty="0" smtClean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csse.usc.edu/gsaw/gsaw2010/s6/woollard.pdf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8" descr="dilbert-reu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852613"/>
            <a:ext cx="8183563" cy="297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DSL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grammar </a:t>
            </a:r>
            <a:r>
              <a:rPr lang="en-US" sz="1600" dirty="0" err="1" smtClean="0"/>
              <a:t>org.xtext.example.HelloLanguage.MyDsl</a:t>
            </a:r>
            <a:r>
              <a:rPr lang="en-US" sz="1600" dirty="0" smtClean="0"/>
              <a:t> with </a:t>
            </a:r>
            <a:r>
              <a:rPr lang="en-US" sz="1600" dirty="0" err="1" smtClean="0"/>
              <a:t>org.eclipse.xtext.common.Terminals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generate </a:t>
            </a:r>
            <a:r>
              <a:rPr lang="en-US" sz="1600" dirty="0" err="1" smtClean="0"/>
              <a:t>myDsl</a:t>
            </a:r>
            <a:r>
              <a:rPr lang="en-US" sz="1600" dirty="0" smtClean="0"/>
              <a:t> "http://www.xtext.org/example/HelloLanguage/MyDsl"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Messages:</a:t>
            </a:r>
          </a:p>
          <a:p>
            <a:pPr>
              <a:buNone/>
            </a:pPr>
            <a:r>
              <a:rPr lang="en-US" sz="1600" dirty="0" smtClean="0"/>
              <a:t>    (messages+=Message)*;</a:t>
            </a:r>
          </a:p>
          <a:p>
            <a:pPr>
              <a:buNone/>
            </a:pPr>
            <a:r>
              <a:rPr lang="en-US" sz="1600" dirty="0" smtClean="0"/>
              <a:t>    </a:t>
            </a:r>
          </a:p>
          <a:p>
            <a:pPr>
              <a:buNone/>
            </a:pPr>
            <a:r>
              <a:rPr lang="en-US" sz="1600" dirty="0" smtClean="0"/>
              <a:t>Message: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HelloWorld|HappyFourthOfJuly</a:t>
            </a:r>
            <a:r>
              <a:rPr lang="en-US" sz="1600" dirty="0" smtClean="0"/>
              <a:t>;</a:t>
            </a:r>
          </a:p>
          <a:p>
            <a:pPr>
              <a:buNone/>
            </a:pPr>
            <a:r>
              <a:rPr lang="en-US" sz="1600" dirty="0" smtClean="0"/>
              <a:t>	</a:t>
            </a:r>
          </a:p>
          <a:p>
            <a:pPr>
              <a:buNone/>
            </a:pPr>
            <a:r>
              <a:rPr lang="en-US" sz="1600" dirty="0" err="1" smtClean="0"/>
              <a:t>HelloWorld</a:t>
            </a:r>
            <a:r>
              <a:rPr lang="en-US" sz="1600" dirty="0" smtClean="0"/>
              <a:t> returns </a:t>
            </a:r>
            <a:r>
              <a:rPr lang="en-US" sz="1600" dirty="0" err="1" smtClean="0"/>
              <a:t>HelloWorld</a:t>
            </a:r>
            <a:r>
              <a:rPr lang="en-US" sz="1600" dirty="0" smtClean="0"/>
              <a:t>:</a:t>
            </a:r>
          </a:p>
          <a:p>
            <a:pPr>
              <a:buNone/>
            </a:pPr>
            <a:r>
              <a:rPr lang="en-US" sz="1600" dirty="0" smtClean="0"/>
              <a:t>	'</a:t>
            </a:r>
            <a:r>
              <a:rPr lang="en-US" sz="1600" dirty="0" err="1" smtClean="0"/>
              <a:t>Hello_World</a:t>
            </a:r>
            <a:r>
              <a:rPr lang="en-US" sz="1600" dirty="0" smtClean="0"/>
              <a:t>' name=STRING;</a:t>
            </a:r>
          </a:p>
          <a:p>
            <a:pPr>
              <a:buNone/>
            </a:pPr>
            <a:r>
              <a:rPr lang="en-US" sz="1600" dirty="0" smtClean="0"/>
              <a:t>	</a:t>
            </a:r>
          </a:p>
          <a:p>
            <a:pPr>
              <a:buNone/>
            </a:pPr>
            <a:r>
              <a:rPr lang="en-US" sz="1600" dirty="0" err="1" smtClean="0"/>
              <a:t>HappyFourthOfJuly</a:t>
            </a:r>
            <a:r>
              <a:rPr lang="en-US" sz="1600" dirty="0" smtClean="0"/>
              <a:t>:</a:t>
            </a:r>
          </a:p>
          <a:p>
            <a:pPr>
              <a:buNone/>
            </a:pPr>
            <a:r>
              <a:rPr lang="en-US" sz="1600" dirty="0" smtClean="0"/>
              <a:t>	'</a:t>
            </a:r>
            <a:r>
              <a:rPr lang="en-US" sz="1600" dirty="0" err="1" smtClean="0"/>
              <a:t>Happy_Fourth_Of_July</a:t>
            </a:r>
            <a:r>
              <a:rPr lang="en-US" sz="1600" dirty="0" smtClean="0"/>
              <a:t>' name=STRING;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Workflow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u="sng" dirty="0" smtClean="0"/>
              <a:t>Workflow {</a:t>
            </a:r>
          </a:p>
          <a:p>
            <a:pPr>
              <a:buNone/>
            </a:pPr>
            <a:r>
              <a:rPr lang="en-US" sz="2000" dirty="0" smtClean="0"/>
              <a:t>    bean = </a:t>
            </a:r>
            <a:r>
              <a:rPr lang="en-US" sz="2000" dirty="0" err="1" smtClean="0"/>
              <a:t>StandaloneSetup</a:t>
            </a:r>
            <a:r>
              <a:rPr lang="en-US" sz="2000" dirty="0" smtClean="0"/>
              <a:t> {</a:t>
            </a:r>
          </a:p>
          <a:p>
            <a:pPr>
              <a:buNone/>
            </a:pPr>
            <a:r>
              <a:rPr lang="en-US" sz="2000" dirty="0" err="1" smtClean="0"/>
              <a:t>platformUri</a:t>
            </a:r>
            <a:r>
              <a:rPr lang="en-US" sz="2000" dirty="0" smtClean="0"/>
              <a:t> = "${</a:t>
            </a:r>
            <a:r>
              <a:rPr lang="en-US" sz="2000" dirty="0" err="1" smtClean="0"/>
              <a:t>runtimeProject</a:t>
            </a:r>
            <a:r>
              <a:rPr lang="en-US" sz="2000" dirty="0" smtClean="0"/>
              <a:t>}/.."</a:t>
            </a:r>
          </a:p>
          <a:p>
            <a:pPr>
              <a:buNone/>
            </a:pPr>
            <a:r>
              <a:rPr lang="en-US" sz="2000" dirty="0" smtClean="0"/>
              <a:t>}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component = </a:t>
            </a:r>
            <a:r>
              <a:rPr lang="en-US" sz="2000" dirty="0" err="1" smtClean="0"/>
              <a:t>DirectoryCleaner</a:t>
            </a:r>
            <a:r>
              <a:rPr lang="en-US" sz="2000" dirty="0" smtClean="0"/>
              <a:t> {</a:t>
            </a:r>
          </a:p>
          <a:p>
            <a:pPr>
              <a:buNone/>
            </a:pPr>
            <a:r>
              <a:rPr lang="en-US" sz="2000" dirty="0" smtClean="0"/>
              <a:t>directory = "${</a:t>
            </a:r>
            <a:r>
              <a:rPr lang="en-US" sz="2000" dirty="0" err="1" smtClean="0"/>
              <a:t>runtimeProject</a:t>
            </a:r>
            <a:r>
              <a:rPr lang="en-US" sz="2000" dirty="0" smtClean="0"/>
              <a:t>}/</a:t>
            </a:r>
            <a:r>
              <a:rPr lang="en-US" sz="2000" u="sng" dirty="0" err="1" smtClean="0"/>
              <a:t>src</a:t>
            </a:r>
            <a:r>
              <a:rPr lang="en-US" sz="2000" u="sng" dirty="0" smtClean="0"/>
              <a:t>-gen"</a:t>
            </a:r>
          </a:p>
          <a:p>
            <a:pPr>
              <a:buNone/>
            </a:pPr>
            <a:r>
              <a:rPr lang="en-US" sz="2000" dirty="0" smtClean="0"/>
              <a:t>}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component = </a:t>
            </a:r>
            <a:r>
              <a:rPr lang="en-US" sz="2000" dirty="0" err="1" smtClean="0"/>
              <a:t>DirectoryCleaner</a:t>
            </a:r>
            <a:r>
              <a:rPr lang="en-US" sz="2000" dirty="0" smtClean="0"/>
              <a:t> {</a:t>
            </a:r>
          </a:p>
          <a:p>
            <a:pPr>
              <a:buNone/>
            </a:pPr>
            <a:r>
              <a:rPr lang="en-US" sz="2000" dirty="0" smtClean="0"/>
              <a:t>directory = "${</a:t>
            </a:r>
            <a:r>
              <a:rPr lang="en-US" sz="2000" dirty="0" err="1" smtClean="0"/>
              <a:t>runtimeProject</a:t>
            </a:r>
            <a:r>
              <a:rPr lang="en-US" sz="2000" dirty="0" smtClean="0"/>
              <a:t>}.</a:t>
            </a:r>
            <a:r>
              <a:rPr lang="en-US" sz="2000" u="sng" dirty="0" err="1" smtClean="0"/>
              <a:t>ui</a:t>
            </a:r>
            <a:r>
              <a:rPr lang="en-US" sz="2000" u="sng" dirty="0" smtClean="0"/>
              <a:t>/</a:t>
            </a:r>
            <a:r>
              <a:rPr lang="en-US" sz="2000" u="sng" dirty="0" err="1" smtClean="0"/>
              <a:t>src</a:t>
            </a:r>
            <a:r>
              <a:rPr lang="en-US" sz="2000" u="sng" dirty="0" smtClean="0"/>
              <a:t>-gen"</a:t>
            </a:r>
          </a:p>
          <a:p>
            <a:pPr>
              <a:buNone/>
            </a:pPr>
            <a:r>
              <a:rPr lang="en-US" sz="2000" dirty="0" smtClean="0"/>
              <a:t>}</a:t>
            </a:r>
          </a:p>
          <a:p>
            <a:endParaRPr lang="en-US" sz="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Workflow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100" dirty="0" smtClean="0"/>
              <a:t>component = Generator {</a:t>
            </a:r>
          </a:p>
          <a:p>
            <a:pPr>
              <a:buNone/>
            </a:pPr>
            <a:r>
              <a:rPr lang="en-US" sz="1100" dirty="0" err="1" smtClean="0"/>
              <a:t>pathRtProject</a:t>
            </a:r>
            <a:r>
              <a:rPr lang="en-US" sz="1100" dirty="0" smtClean="0"/>
              <a:t> = </a:t>
            </a:r>
            <a:r>
              <a:rPr lang="en-US" sz="1100" dirty="0" err="1" smtClean="0"/>
              <a:t>runtimeProject</a:t>
            </a:r>
            <a:endParaRPr lang="en-US" sz="1100" dirty="0" smtClean="0"/>
          </a:p>
          <a:p>
            <a:pPr>
              <a:buNone/>
            </a:pPr>
            <a:r>
              <a:rPr lang="en-US" sz="1100" dirty="0" err="1" smtClean="0"/>
              <a:t>pathUiProject</a:t>
            </a:r>
            <a:r>
              <a:rPr lang="en-US" sz="1100" dirty="0" smtClean="0"/>
              <a:t> = "${</a:t>
            </a:r>
            <a:r>
              <a:rPr lang="en-US" sz="1100" dirty="0" err="1" smtClean="0"/>
              <a:t>runtimeProject</a:t>
            </a:r>
            <a:r>
              <a:rPr lang="en-US" sz="1100" dirty="0" smtClean="0"/>
              <a:t>}.</a:t>
            </a:r>
            <a:r>
              <a:rPr lang="en-US" sz="1100" u="sng" dirty="0" err="1" smtClean="0"/>
              <a:t>ui</a:t>
            </a:r>
            <a:r>
              <a:rPr lang="en-US" sz="1100" u="sng" dirty="0" smtClean="0"/>
              <a:t>"</a:t>
            </a:r>
          </a:p>
          <a:p>
            <a:pPr>
              <a:buNone/>
            </a:pPr>
            <a:r>
              <a:rPr lang="en-US" sz="1100" dirty="0" err="1" smtClean="0"/>
              <a:t>projectNameRt</a:t>
            </a:r>
            <a:r>
              <a:rPr lang="en-US" sz="1100" dirty="0" smtClean="0"/>
              <a:t> = </a:t>
            </a:r>
            <a:r>
              <a:rPr lang="en-US" sz="1100" dirty="0" err="1" smtClean="0"/>
              <a:t>projectName</a:t>
            </a:r>
            <a:endParaRPr lang="en-US" sz="1100" dirty="0" smtClean="0"/>
          </a:p>
          <a:p>
            <a:pPr>
              <a:buNone/>
            </a:pPr>
            <a:r>
              <a:rPr lang="en-US" sz="1100" dirty="0" err="1" smtClean="0"/>
              <a:t>projectNameUi</a:t>
            </a:r>
            <a:r>
              <a:rPr lang="en-US" sz="1100" dirty="0" smtClean="0"/>
              <a:t> = "${</a:t>
            </a:r>
            <a:r>
              <a:rPr lang="en-US" sz="1100" dirty="0" err="1" smtClean="0"/>
              <a:t>projectName</a:t>
            </a:r>
            <a:r>
              <a:rPr lang="en-US" sz="1100" dirty="0" smtClean="0"/>
              <a:t>}.</a:t>
            </a:r>
            <a:r>
              <a:rPr lang="en-US" sz="1100" u="sng" dirty="0" err="1" smtClean="0"/>
              <a:t>ui</a:t>
            </a:r>
            <a:r>
              <a:rPr lang="en-US" sz="1100" u="sng" dirty="0" smtClean="0"/>
              <a:t>"</a:t>
            </a:r>
          </a:p>
          <a:p>
            <a:pPr>
              <a:buNone/>
            </a:pPr>
            <a:r>
              <a:rPr lang="en-US" sz="1100" dirty="0" smtClean="0"/>
              <a:t>language = {</a:t>
            </a:r>
          </a:p>
          <a:p>
            <a:pPr>
              <a:buNone/>
            </a:pPr>
            <a:r>
              <a:rPr lang="en-US" sz="1100" u="sng" dirty="0" err="1" smtClean="0"/>
              <a:t>uri</a:t>
            </a:r>
            <a:r>
              <a:rPr lang="en-US" sz="1100" u="sng" dirty="0" smtClean="0"/>
              <a:t> = </a:t>
            </a:r>
            <a:r>
              <a:rPr lang="en-US" sz="1100" u="sng" dirty="0" err="1" smtClean="0"/>
              <a:t>grammarURI</a:t>
            </a:r>
            <a:endParaRPr lang="en-US" sz="1100" u="sng" dirty="0" smtClean="0"/>
          </a:p>
          <a:p>
            <a:pPr>
              <a:buNone/>
            </a:pPr>
            <a:r>
              <a:rPr lang="en-US" sz="1100" dirty="0" err="1" smtClean="0"/>
              <a:t>fileExtensions</a:t>
            </a:r>
            <a:r>
              <a:rPr lang="en-US" sz="1100" dirty="0" smtClean="0"/>
              <a:t> = </a:t>
            </a:r>
            <a:r>
              <a:rPr lang="en-US" sz="1100" dirty="0" err="1" smtClean="0"/>
              <a:t>file.extensions</a:t>
            </a:r>
            <a:endParaRPr lang="en-US" sz="1100" dirty="0" smtClean="0"/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r>
              <a:rPr lang="en-US" sz="1100" dirty="0" smtClean="0"/>
              <a:t>// Java API to access grammar elements (required by several other fragments)</a:t>
            </a:r>
          </a:p>
          <a:p>
            <a:pPr>
              <a:buNone/>
            </a:pPr>
            <a:r>
              <a:rPr lang="en-US" sz="1100" dirty="0" smtClean="0"/>
              <a:t>fragment = </a:t>
            </a:r>
            <a:r>
              <a:rPr lang="en-US" sz="1100" dirty="0" err="1" smtClean="0"/>
              <a:t>grammarAccess.GrammarAccessFragment</a:t>
            </a:r>
            <a:r>
              <a:rPr lang="en-US" sz="1100" dirty="0" smtClean="0"/>
              <a:t> {}</a:t>
            </a:r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r>
              <a:rPr lang="en-US" sz="1100" dirty="0" smtClean="0"/>
              <a:t>// generates Java API for the generated </a:t>
            </a:r>
            <a:r>
              <a:rPr lang="en-US" sz="1100" dirty="0" err="1" smtClean="0"/>
              <a:t>EPackages</a:t>
            </a:r>
            <a:r>
              <a:rPr lang="en-US" sz="1100" dirty="0" smtClean="0"/>
              <a:t> </a:t>
            </a:r>
          </a:p>
          <a:p>
            <a:pPr>
              <a:buNone/>
            </a:pPr>
            <a:r>
              <a:rPr lang="en-US" sz="1100" dirty="0" smtClean="0"/>
              <a:t>fragment = </a:t>
            </a:r>
            <a:r>
              <a:rPr lang="en-US" sz="1100" dirty="0" err="1" smtClean="0"/>
              <a:t>ecore.EcoreGeneratorFragment</a:t>
            </a:r>
            <a:r>
              <a:rPr lang="en-US" sz="1100" dirty="0" smtClean="0"/>
              <a:t> {</a:t>
            </a:r>
          </a:p>
          <a:p>
            <a:pPr>
              <a:buNone/>
            </a:pPr>
            <a:r>
              <a:rPr lang="en-US" sz="1100" dirty="0" smtClean="0"/>
              <a:t>// </a:t>
            </a:r>
            <a:r>
              <a:rPr lang="en-US" sz="1100" dirty="0" err="1" smtClean="0"/>
              <a:t>referencedGenModels</a:t>
            </a:r>
            <a:r>
              <a:rPr lang="en-US" sz="1100" dirty="0" smtClean="0"/>
              <a:t> = "</a:t>
            </a:r>
            <a:r>
              <a:rPr lang="en-US" sz="1100" u="sng" dirty="0" err="1" smtClean="0"/>
              <a:t>uri</a:t>
            </a:r>
            <a:r>
              <a:rPr lang="en-US" sz="1100" u="sng" dirty="0" smtClean="0"/>
              <a:t> to </a:t>
            </a:r>
            <a:r>
              <a:rPr lang="en-US" sz="1100" u="sng" dirty="0" err="1" smtClean="0"/>
              <a:t>genmodel</a:t>
            </a:r>
            <a:r>
              <a:rPr lang="en-US" sz="1100" u="sng" dirty="0" smtClean="0"/>
              <a:t>, </a:t>
            </a:r>
            <a:r>
              <a:rPr lang="en-US" sz="1100" u="sng" dirty="0" err="1" smtClean="0"/>
              <a:t>uri</a:t>
            </a:r>
            <a:r>
              <a:rPr lang="en-US" sz="1100" u="sng" dirty="0" smtClean="0"/>
              <a:t> to next </a:t>
            </a:r>
            <a:r>
              <a:rPr lang="en-US" sz="1100" u="sng" dirty="0" err="1" smtClean="0"/>
              <a:t>genmodel</a:t>
            </a:r>
            <a:r>
              <a:rPr lang="en-US" sz="1100" u="sng" dirty="0" smtClean="0"/>
              <a:t>"</a:t>
            </a:r>
          </a:p>
          <a:p>
            <a:pPr>
              <a:buNone/>
            </a:pPr>
            <a:r>
              <a:rPr lang="en-US" sz="1100" dirty="0" smtClean="0"/>
              <a:t>}</a:t>
            </a:r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r>
              <a:rPr lang="en-US" sz="1100" dirty="0" smtClean="0"/>
              <a:t>// the serialization component</a:t>
            </a:r>
          </a:p>
          <a:p>
            <a:pPr>
              <a:buNone/>
            </a:pPr>
            <a:r>
              <a:rPr lang="en-US" sz="1100" dirty="0" smtClean="0"/>
              <a:t>fragment = </a:t>
            </a:r>
            <a:r>
              <a:rPr lang="en-US" sz="1100" dirty="0" err="1" smtClean="0"/>
              <a:t>parseTreeConstructor.ParseTreeConstructorFragment</a:t>
            </a:r>
            <a:r>
              <a:rPr lang="en-US" sz="1100" dirty="0" smtClean="0"/>
              <a:t> {}</a:t>
            </a:r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r>
              <a:rPr lang="en-US" sz="1100" dirty="0" smtClean="0"/>
              <a:t>// a custom </a:t>
            </a:r>
            <a:r>
              <a:rPr lang="en-US" sz="1100" dirty="0" err="1" smtClean="0"/>
              <a:t>ResourceFactory</a:t>
            </a:r>
            <a:r>
              <a:rPr lang="en-US" sz="1100" dirty="0" smtClean="0"/>
              <a:t> for use with EMF </a:t>
            </a:r>
          </a:p>
          <a:p>
            <a:pPr>
              <a:buNone/>
            </a:pPr>
            <a:r>
              <a:rPr lang="en-US" sz="1100" dirty="0" smtClean="0"/>
              <a:t>fragment = </a:t>
            </a:r>
            <a:r>
              <a:rPr lang="en-US" sz="1100" dirty="0" err="1" smtClean="0"/>
              <a:t>resourceFactory.ResourceFactoryFragment</a:t>
            </a:r>
            <a:r>
              <a:rPr lang="en-US" sz="1100" dirty="0" smtClean="0"/>
              <a:t> {</a:t>
            </a:r>
          </a:p>
          <a:p>
            <a:pPr>
              <a:buNone/>
            </a:pPr>
            <a:r>
              <a:rPr lang="en-US" sz="1100" dirty="0" err="1" smtClean="0"/>
              <a:t>fileExtensions</a:t>
            </a:r>
            <a:r>
              <a:rPr lang="en-US" sz="1100" dirty="0" smtClean="0"/>
              <a:t> = </a:t>
            </a:r>
            <a:r>
              <a:rPr lang="en-US" sz="1100" dirty="0" err="1" smtClean="0"/>
              <a:t>file.extensions</a:t>
            </a:r>
            <a:endParaRPr lang="en-US" sz="1100" dirty="0" smtClean="0"/>
          </a:p>
          <a:p>
            <a:pPr>
              <a:buNone/>
            </a:pPr>
            <a:r>
              <a:rPr lang="en-US" sz="1100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Hello_World</a:t>
            </a:r>
            <a:r>
              <a:rPr lang="en-US" dirty="0" smtClean="0"/>
              <a:t> "John"</a:t>
            </a:r>
          </a:p>
          <a:p>
            <a:endParaRPr lang="en-US" dirty="0" smtClean="0"/>
          </a:p>
          <a:p>
            <a:r>
              <a:rPr lang="en-US" dirty="0" err="1" smtClean="0"/>
              <a:t>Hello_World</a:t>
            </a:r>
            <a:r>
              <a:rPr lang="en-US" dirty="0" smtClean="0"/>
              <a:t> "Reed"</a:t>
            </a:r>
          </a:p>
          <a:p>
            <a:endParaRPr lang="en-US" dirty="0" smtClean="0"/>
          </a:p>
          <a:p>
            <a:r>
              <a:rPr lang="en-US" dirty="0" err="1" smtClean="0"/>
              <a:t>Happy_Fourth_Of_July</a:t>
            </a:r>
            <a:r>
              <a:rPr lang="en-US" dirty="0" smtClean="0"/>
              <a:t> "</a:t>
            </a:r>
            <a:r>
              <a:rPr lang="en-US" u="sng" dirty="0" smtClean="0"/>
              <a:t>Jim"</a:t>
            </a:r>
          </a:p>
          <a:p>
            <a:endParaRPr lang="en-US" dirty="0" smtClean="0"/>
          </a:p>
          <a:p>
            <a:r>
              <a:rPr lang="en-US" dirty="0" err="1" smtClean="0"/>
              <a:t>Happy_Fourth_Of_July</a:t>
            </a:r>
            <a:r>
              <a:rPr lang="en-US" dirty="0" smtClean="0"/>
              <a:t> "Jill"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Main.xpt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IMPORT </a:t>
            </a:r>
            <a:r>
              <a:rPr lang="en-US" sz="2400" b="1" dirty="0" err="1" smtClean="0"/>
              <a:t>myDsl</a:t>
            </a:r>
            <a:r>
              <a:rPr lang="en-US" sz="2400" b="1" dirty="0" smtClean="0"/>
              <a:t>»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DEFINE main FOR Messages-»</a:t>
            </a:r>
          </a:p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EXPAND Template::main FOREACH (</a:t>
            </a:r>
            <a:r>
              <a:rPr lang="en-US" sz="2400" b="1" dirty="0" err="1" smtClean="0"/>
              <a:t>this.types.typeselect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HappyFourthOfJuly</a:t>
            </a:r>
            <a:r>
              <a:rPr lang="en-US" sz="2400" b="1" dirty="0" smtClean="0"/>
              <a:t>))»</a:t>
            </a:r>
          </a:p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EXPAND DAO::</a:t>
            </a:r>
            <a:r>
              <a:rPr lang="en-US" sz="2400" b="1" dirty="0" err="1" smtClean="0"/>
              <a:t>dao</a:t>
            </a:r>
            <a:r>
              <a:rPr lang="en-US" sz="2400" b="1" dirty="0" smtClean="0"/>
              <a:t> FOREACH (</a:t>
            </a:r>
            <a:r>
              <a:rPr lang="en-US" sz="2400" b="1" dirty="0" err="1" smtClean="0"/>
              <a:t>this.types.typeselect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HappyFourthOfJuly</a:t>
            </a:r>
            <a:r>
              <a:rPr lang="en-US" sz="2400" b="1" dirty="0" smtClean="0"/>
              <a:t>))»</a:t>
            </a:r>
          </a:p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EXPAND Template::main FOREACH (</a:t>
            </a:r>
            <a:r>
              <a:rPr lang="en-US" sz="2400" b="1" dirty="0" err="1" smtClean="0"/>
              <a:t>this.types.typeselect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HelloWorld</a:t>
            </a:r>
            <a:r>
              <a:rPr lang="en-US" sz="2400" b="1" dirty="0" smtClean="0"/>
              <a:t>))»</a:t>
            </a:r>
          </a:p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EXPAND DAO::</a:t>
            </a:r>
            <a:r>
              <a:rPr lang="en-US" sz="2400" b="1" dirty="0" err="1" smtClean="0"/>
              <a:t>dao</a:t>
            </a:r>
            <a:r>
              <a:rPr lang="en-US" sz="2400" b="1" dirty="0" smtClean="0"/>
              <a:t> FOREACH (</a:t>
            </a:r>
            <a:r>
              <a:rPr lang="en-US" sz="2400" b="1" dirty="0" err="1" smtClean="0"/>
              <a:t>this.types.typeselect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HelloWorld</a:t>
            </a:r>
            <a:r>
              <a:rPr lang="en-US" sz="2400" b="1" dirty="0" smtClean="0"/>
              <a:t>))»</a:t>
            </a:r>
          </a:p>
          <a:p>
            <a:pPr>
              <a:buNone/>
            </a:pPr>
            <a:r>
              <a:rPr lang="en-US" sz="2400" dirty="0" smtClean="0"/>
              <a:t>«</a:t>
            </a:r>
            <a:r>
              <a:rPr lang="en-US" sz="2400" b="1" dirty="0" smtClean="0"/>
              <a:t>ENDDEFINE</a:t>
            </a:r>
            <a:r>
              <a:rPr lang="en-US" sz="2400" b="1" dirty="0" smtClean="0"/>
              <a:t>»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HappyFourthofJuly.xpt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smtClean="0"/>
              <a:t>«</a:t>
            </a:r>
            <a:r>
              <a:rPr lang="en-US" sz="1400" b="1" dirty="0" smtClean="0"/>
              <a:t>IMPORT </a:t>
            </a:r>
            <a:r>
              <a:rPr lang="en-US" sz="1400" b="1" dirty="0" err="1" smtClean="0"/>
              <a:t>myDsl</a:t>
            </a:r>
            <a:r>
              <a:rPr lang="en-US" sz="1400" b="1" dirty="0" smtClean="0"/>
              <a:t>»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«</a:t>
            </a:r>
            <a:r>
              <a:rPr lang="en-US" sz="1400" b="1" dirty="0" smtClean="0"/>
              <a:t>DEFINE main FOR </a:t>
            </a:r>
            <a:r>
              <a:rPr lang="en-US" sz="1400" b="1" dirty="0" err="1" smtClean="0"/>
              <a:t>HappyFourthOfJuly</a:t>
            </a:r>
            <a:r>
              <a:rPr lang="en-US" sz="1400" b="1" dirty="0" smtClean="0"/>
              <a:t>»</a:t>
            </a:r>
          </a:p>
          <a:p>
            <a:pPr>
              <a:buNone/>
            </a:pPr>
            <a:r>
              <a:rPr lang="en-US" sz="1400" dirty="0" smtClean="0"/>
              <a:t>«</a:t>
            </a:r>
            <a:r>
              <a:rPr lang="en-US" sz="1400" b="1" dirty="0" smtClean="0"/>
              <a:t>FILE "Greeting_"+name+".java"»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public class «"Greeting_"+name» {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    public static void main(String[] </a:t>
            </a:r>
            <a:r>
              <a:rPr lang="en-US" sz="1400" dirty="0" err="1" smtClean="0"/>
              <a:t>args</a:t>
            </a:r>
            <a:r>
              <a:rPr lang="en-US" sz="1400" dirty="0" smtClean="0"/>
              <a:t>) {</a:t>
            </a:r>
          </a:p>
          <a:p>
            <a:pPr>
              <a:buNone/>
            </a:pPr>
            <a:r>
              <a:rPr lang="en-US" sz="1400" dirty="0" smtClean="0"/>
              <a:t>        </a:t>
            </a:r>
            <a:r>
              <a:rPr lang="en-US" sz="1400" dirty="0" err="1" smtClean="0"/>
              <a:t>System.out.println</a:t>
            </a:r>
            <a:r>
              <a:rPr lang="en-US" sz="1400" dirty="0" smtClean="0"/>
              <a:t>("«"Happy Fourth of July "+ name»");</a:t>
            </a:r>
          </a:p>
          <a:p>
            <a:pPr>
              <a:buNone/>
            </a:pPr>
            <a:r>
              <a:rPr lang="en-US" sz="1400" dirty="0" smtClean="0"/>
              <a:t>    }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}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«</a:t>
            </a:r>
            <a:r>
              <a:rPr lang="en-US" sz="1400" b="1" dirty="0" smtClean="0"/>
              <a:t>ENDFILE-»</a:t>
            </a:r>
          </a:p>
          <a:p>
            <a:pPr>
              <a:buNone/>
            </a:pPr>
            <a:r>
              <a:rPr lang="en-US" sz="1400" dirty="0" smtClean="0"/>
              <a:t>«</a:t>
            </a:r>
            <a:r>
              <a:rPr lang="en-US" sz="1400" b="1" dirty="0" smtClean="0"/>
              <a:t>ENDDEFINE»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DAO.xpt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«</a:t>
            </a:r>
            <a:r>
              <a:rPr lang="en-US" sz="1600" b="1" dirty="0" smtClean="0"/>
              <a:t>IMPORT </a:t>
            </a:r>
            <a:r>
              <a:rPr lang="en-US" sz="1600" b="1" dirty="0" err="1" smtClean="0"/>
              <a:t>myDsl</a:t>
            </a:r>
            <a:r>
              <a:rPr lang="en-US" sz="1600" b="1" dirty="0" smtClean="0"/>
              <a:t>»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«</a:t>
            </a:r>
            <a:r>
              <a:rPr lang="en-US" sz="1600" b="1" dirty="0" smtClean="0"/>
              <a:t>DEFINE </a:t>
            </a:r>
            <a:r>
              <a:rPr lang="en-US" sz="1600" b="1" dirty="0" err="1" smtClean="0"/>
              <a:t>dao</a:t>
            </a:r>
            <a:r>
              <a:rPr lang="en-US" sz="1600" b="1" dirty="0" smtClean="0"/>
              <a:t> FOR </a:t>
            </a:r>
            <a:r>
              <a:rPr lang="en-US" sz="1600" b="1" dirty="0" err="1" smtClean="0"/>
              <a:t>myDsl</a:t>
            </a:r>
            <a:r>
              <a:rPr lang="en-US" sz="1600" b="1" dirty="0" smtClean="0"/>
              <a:t>::</a:t>
            </a:r>
            <a:r>
              <a:rPr lang="en-US" sz="1600" b="1" dirty="0" err="1" smtClean="0"/>
              <a:t>HappyFourthOfJuly</a:t>
            </a:r>
            <a:r>
              <a:rPr lang="en-US" sz="1600" b="1" dirty="0" smtClean="0"/>
              <a:t>»</a:t>
            </a:r>
          </a:p>
          <a:p>
            <a:pPr>
              <a:buNone/>
            </a:pPr>
            <a:r>
              <a:rPr lang="en-US" sz="1600" dirty="0" smtClean="0"/>
              <a:t>  «</a:t>
            </a:r>
            <a:r>
              <a:rPr lang="en-US" sz="1600" b="1" dirty="0" smtClean="0"/>
              <a:t>FILE this.name + "DAO.java"»</a:t>
            </a:r>
          </a:p>
          <a:p>
            <a:pPr>
              <a:buNone/>
            </a:pPr>
            <a:r>
              <a:rPr lang="en-US" sz="1600" dirty="0" smtClean="0"/>
              <a:t>    import </a:t>
            </a:r>
            <a:r>
              <a:rPr lang="en-US" sz="1600" dirty="0" err="1" smtClean="0"/>
              <a:t>java.util.Collection</a:t>
            </a:r>
            <a:r>
              <a:rPr lang="en-US" sz="1600" dirty="0" smtClean="0"/>
              <a:t>;</a:t>
            </a:r>
          </a:p>
          <a:p>
            <a:pPr>
              <a:buNone/>
            </a:pPr>
            <a:r>
              <a:rPr lang="en-US" sz="1600" dirty="0" smtClean="0"/>
              <a:t>    import org.springframework.orm.hibernate3.support.HibernateDaoSupport;</a:t>
            </a:r>
          </a:p>
          <a:p>
            <a:pPr>
              <a:buNone/>
            </a:pPr>
            <a:r>
              <a:rPr lang="en-US" sz="1600" dirty="0" smtClean="0"/>
              <a:t>    import org.springframework.orm.hibernate3.*;</a:t>
            </a:r>
          </a:p>
          <a:p>
            <a:pPr>
              <a:buNone/>
            </a:pPr>
            <a:r>
              <a:rPr lang="en-US" sz="1600" dirty="0" smtClean="0"/>
              <a:t>    import </a:t>
            </a:r>
            <a:r>
              <a:rPr lang="en-US" sz="1600" dirty="0" err="1" smtClean="0"/>
              <a:t>org.springframework.dao</a:t>
            </a:r>
            <a:r>
              <a:rPr lang="en-US" sz="1600" dirty="0" smtClean="0"/>
              <a:t>.*;</a:t>
            </a:r>
          </a:p>
          <a:p>
            <a:pPr>
              <a:buNone/>
            </a:pPr>
            <a:r>
              <a:rPr lang="en-US" sz="1600" dirty="0" smtClean="0"/>
              <a:t>    import </a:t>
            </a:r>
            <a:r>
              <a:rPr lang="en-US" sz="1600" dirty="0" err="1" smtClean="0"/>
              <a:t>org.springframework.core</a:t>
            </a:r>
            <a:r>
              <a:rPr lang="en-US" sz="1600" dirty="0" smtClean="0"/>
              <a:t>.*;</a:t>
            </a:r>
          </a:p>
          <a:p>
            <a:pPr>
              <a:buNone/>
            </a:pPr>
            <a:r>
              <a:rPr lang="en-US" sz="1600" dirty="0" smtClean="0"/>
              <a:t>    </a:t>
            </a:r>
          </a:p>
          <a:p>
            <a:pPr>
              <a:buNone/>
            </a:pPr>
            <a:r>
              <a:rPr lang="en-US" sz="1600" dirty="0" smtClean="0"/>
              <a:t>    public class «</a:t>
            </a:r>
            <a:r>
              <a:rPr lang="en-US" sz="1600" b="1" dirty="0" err="1" smtClean="0"/>
              <a:t>this.name»DAO</a:t>
            </a:r>
            <a:endParaRPr lang="en-US" sz="1600" b="1" dirty="0" smtClean="0"/>
          </a:p>
          <a:p>
            <a:pPr>
              <a:buNone/>
            </a:pPr>
            <a:r>
              <a:rPr lang="en-US" sz="1600" dirty="0" smtClean="0"/>
              <a:t>      extends </a:t>
            </a:r>
            <a:r>
              <a:rPr lang="en-US" sz="1600" dirty="0" err="1" smtClean="0"/>
              <a:t>HibernateDaoSupport</a:t>
            </a:r>
            <a:r>
              <a:rPr lang="en-US" sz="1600" dirty="0" smtClean="0"/>
              <a:t> {</a:t>
            </a:r>
          </a:p>
          <a:p>
            <a:pPr>
              <a:buNone/>
            </a:pPr>
            <a:r>
              <a:rPr lang="en-US" sz="1600" dirty="0" smtClean="0"/>
              <a:t>      «</a:t>
            </a:r>
            <a:r>
              <a:rPr lang="en-US" sz="1600" b="1" dirty="0" smtClean="0"/>
              <a:t>EXPAND crud FOR this»</a:t>
            </a:r>
          </a:p>
          <a:p>
            <a:pPr>
              <a:buNone/>
            </a:pPr>
            <a:r>
              <a:rPr lang="en-US" sz="1600" dirty="0" smtClean="0"/>
              <a:t>    }</a:t>
            </a:r>
          </a:p>
          <a:p>
            <a:pPr>
              <a:buNone/>
            </a:pPr>
            <a:r>
              <a:rPr lang="en-US" sz="1600" dirty="0" smtClean="0"/>
              <a:t>  «</a:t>
            </a:r>
            <a:r>
              <a:rPr lang="en-US" sz="1600" b="1" dirty="0" smtClean="0"/>
              <a:t>ENDFILE»</a:t>
            </a:r>
          </a:p>
          <a:p>
            <a:pPr>
              <a:buNone/>
            </a:pPr>
            <a:r>
              <a:rPr lang="en-US" sz="1600" dirty="0" smtClean="0"/>
              <a:t>«</a:t>
            </a:r>
            <a:r>
              <a:rPr lang="en-US" sz="1600" b="1" dirty="0" smtClean="0"/>
              <a:t>ENDDEFINE»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1426</TotalTime>
  <Words>530</Words>
  <Application>Microsoft Office PowerPoint</Application>
  <PresentationFormat>On-screen Show (4:3)</PresentationFormat>
  <Paragraphs>162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syse802Template</vt:lpstr>
      <vt:lpstr>CPSC 875</vt:lpstr>
      <vt:lpstr>Slide 2</vt:lpstr>
      <vt:lpstr>DSL Grammar</vt:lpstr>
      <vt:lpstr>Workflow - 1</vt:lpstr>
      <vt:lpstr>Workflow - 2</vt:lpstr>
      <vt:lpstr>Sample program</vt:lpstr>
      <vt:lpstr>Main.xpt</vt:lpstr>
      <vt:lpstr>HappyFourthofJuly.xpt</vt:lpstr>
      <vt:lpstr>DAO.xpt</vt:lpstr>
      <vt:lpstr>2nd workflow</vt:lpstr>
      <vt:lpstr>2nd workflow - 2</vt:lpstr>
      <vt:lpstr>*.java</vt:lpstr>
      <vt:lpstr>Generator architecture</vt:lpstr>
      <vt:lpstr>DSSA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7</cp:revision>
  <dcterms:created xsi:type="dcterms:W3CDTF">2011-04-04T13:40:13Z</dcterms:created>
  <dcterms:modified xsi:type="dcterms:W3CDTF">2011-04-05T13:26:54Z</dcterms:modified>
</cp:coreProperties>
</file>