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2" d="100"/>
          <a:sy n="62" d="100"/>
        </p:scale>
        <p:origin x="-6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ilab2.upf.edu/UserFiles/File/PUBLIC_DELIVERABLES/Architecture_White_Paper_v2_2.pdf" TargetMode="External"/><Relationship Id="rId2" Type="http://schemas.openxmlformats.org/officeDocument/2006/relationships/hyperlink" Target="http://www.cs.cmu.edu/afs/cs/project/cmcl/archive/Libra-papers/hpdc0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ilab2.upf.edu/UserFiles/File/PUBLIC_DELIVERABLES/D05_v4_Final-Architecture_1v0_public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tephanreiter.info/wp-content/uploads/2010/02/wolfinger-RuntimeAdaptation.pdf" TargetMode="External"/><Relationship Id="rId2" Type="http://schemas.openxmlformats.org/officeDocument/2006/relationships/hyperlink" Target="http://www.ics.uci.edu/~peymano/papers/ieee-is99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tosar.org/download/AUTOSAR_TechnicalOverview.pdf" TargetMode="External"/><Relationship Id="rId2" Type="http://schemas.openxmlformats.org/officeDocument/2006/relationships/hyperlink" Target="http://www.autosar.org/download/AUTOSAR_Methodology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 19 – Grid and Self-adaptive architectures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www.cs.cmu.edu/afs/cs/project/cmcl/archive/Libra-papers/hpdc02.pdf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cilab2.upf.edu/UserFiles/File/PUBLIC_DELIVERABLES/Architecture_White_Paper_v2_2.pdf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cilab2.upf.edu/UserFiles/File/PUBLIC_DELIVERABLES/D05_v4_Final-Architecture_1v0_public.pdf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http://www.ics.uci.edu/~</a:t>
            </a:r>
            <a:r>
              <a:rPr lang="en-US" dirty="0" smtClean="0">
                <a:hlinkClick r:id="rId2"/>
              </a:rPr>
              <a:t>peymano/papers/ieee-is99.pdf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stephanreiter.info/wp-content/uploads/2010/02/wolfinger-RuntimeAdaptation.pdf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the </a:t>
            </a:r>
            <a:r>
              <a:rPr lang="en-US" dirty="0" err="1" smtClean="0"/>
              <a:t>Autosar</a:t>
            </a:r>
            <a:r>
              <a:rPr lang="en-US" dirty="0" smtClean="0"/>
              <a:t> methodology</a:t>
            </a:r>
          </a:p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www.autosar.org/download/AUTOSAR_Methodology.pdf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www.autosar.org/download/AUTOSAR_TechnicalOverview.pdf</a:t>
            </a:r>
            <a:endParaRPr lang="en-US" dirty="0" smtClean="0"/>
          </a:p>
          <a:p>
            <a:r>
              <a:rPr lang="en-US" dirty="0" smtClean="0"/>
              <a:t>Create a brief paper that explains AUTOSAR’s use of code generation (it happens at several places) and describe what we would have to do to integrate our infotainment subsystem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28</TotalTime>
  <Words>75</Words>
  <Application>Microsoft Office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CPSC 875</vt:lpstr>
      <vt:lpstr>references</vt:lpstr>
      <vt:lpstr>Slide 3</vt:lpstr>
      <vt:lpstr>Next Steps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2</cp:revision>
  <dcterms:created xsi:type="dcterms:W3CDTF">2011-04-07T10:27:01Z</dcterms:created>
  <dcterms:modified xsi:type="dcterms:W3CDTF">2011-04-07T10:55:57Z</dcterms:modified>
</cp:coreProperties>
</file>