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0" r:id="rId2"/>
    <p:sldId id="262" r:id="rId3"/>
    <p:sldId id="263" r:id="rId4"/>
    <p:sldId id="265" r:id="rId5"/>
    <p:sldId id="264" r:id="rId6"/>
    <p:sldId id="261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-109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1/30/2011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1/30/2011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1/30/2011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1/30/2011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1/30/2011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1/30/2011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1/30/2011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en-us/library/ff649643.aspx" TargetMode="External"/><Relationship Id="rId2" Type="http://schemas.openxmlformats.org/officeDocument/2006/relationships/hyperlink" Target="http://www.enode.com/x/markup/tutorial/mvc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roadcast.oreilly.com/2008/10/mvc-as-anti-pattern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library/ff963548.asp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875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Class 6 – Design Concept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Styles and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architecture style and a pattern are very similar</a:t>
            </a:r>
          </a:p>
          <a:p>
            <a:r>
              <a:rPr lang="en-US" dirty="0" smtClean="0"/>
              <a:t>A pattern may have more information, particularly more information about trade-offs among attributes.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Model-View-Controller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hlinkClick r:id="rId2"/>
              </a:rPr>
              <a:t>http://</a:t>
            </a:r>
            <a:r>
              <a:rPr lang="en-US" sz="2800" dirty="0" smtClean="0">
                <a:hlinkClick r:id="rId2"/>
              </a:rPr>
              <a:t>www.enode.com/x/markup/tutorial/mvc.html</a:t>
            </a:r>
            <a:endParaRPr lang="en-US" sz="2800" dirty="0" smtClean="0"/>
          </a:p>
          <a:p>
            <a:r>
              <a:rPr lang="en-US" sz="2400" dirty="0" smtClean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msdn.microsoft.com/en-us/library/ff649643.aspx</a:t>
            </a:r>
            <a:endParaRPr lang="en-US" sz="2400" dirty="0" smtClean="0"/>
          </a:p>
          <a:p>
            <a:r>
              <a:rPr lang="en-US" sz="2400" dirty="0" smtClean="0"/>
              <a:t>As anti-pattern</a:t>
            </a:r>
          </a:p>
          <a:p>
            <a:pPr lvl="1"/>
            <a:r>
              <a:rPr lang="en-US" sz="2000" dirty="0" smtClean="0">
                <a:hlinkClick r:id="rId4"/>
              </a:rPr>
              <a:t>http://</a:t>
            </a:r>
            <a:r>
              <a:rPr lang="en-US" sz="2000" dirty="0" smtClean="0">
                <a:hlinkClick r:id="rId4"/>
              </a:rPr>
              <a:t>broadcast.oreilly.com/2008/10/mvc-as-anti-pattern.html</a:t>
            </a:r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essentials?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Separation of data from presentation</a:t>
            </a:r>
          </a:p>
          <a:p>
            <a:pPr lvl="1"/>
            <a:r>
              <a:rPr lang="en-US" dirty="0" smtClean="0"/>
              <a:t>Have multiple views</a:t>
            </a:r>
          </a:p>
          <a:p>
            <a:r>
              <a:rPr lang="en-US" dirty="0" smtClean="0"/>
              <a:t>Separation of control from presentation</a:t>
            </a:r>
          </a:p>
          <a:p>
            <a:pPr lvl="1"/>
            <a:r>
              <a:rPr lang="en-US" dirty="0" smtClean="0"/>
              <a:t>Have multiple controllers</a:t>
            </a:r>
          </a:p>
          <a:p>
            <a:r>
              <a:rPr lang="en-US" dirty="0" smtClean="0"/>
              <a:t>Attributes</a:t>
            </a:r>
          </a:p>
          <a:p>
            <a:pPr lvl="1"/>
            <a:r>
              <a:rPr lang="en-US" dirty="0" smtClean="0"/>
              <a:t>Extensible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hlinkClick r:id="rId2"/>
              </a:rPr>
              <a:t>http://msdn.microsoft.com/en-us/library/ff963548.aspx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Search for architecture patterns (some are already in the EPF)</a:t>
            </a:r>
          </a:p>
          <a:p>
            <a:r>
              <a:rPr lang="en-US" dirty="0" smtClean="0"/>
              <a:t>Create the table as shown on page 30 of the tech report CMU/SEI-2006-TR-023.</a:t>
            </a:r>
          </a:p>
          <a:p>
            <a:r>
              <a:rPr lang="en-US" dirty="0" smtClean="0"/>
              <a:t>Submit via email prior to 6am next Thursday.</a:t>
            </a:r>
          </a:p>
          <a:p>
            <a:r>
              <a:rPr lang="en-US" dirty="0" smtClean="0"/>
              <a:t>Watch the video at</a:t>
            </a:r>
          </a:p>
          <a:p>
            <a:pPr lvl="1"/>
            <a:r>
              <a:rPr lang="en-US" sz="1800" dirty="0" smtClean="0"/>
              <a:t>https://webcast.stsci.edu/webcast/detail.xhtml?talkid=2246&amp;parent=1 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4471</TotalTime>
  <Words>122</Words>
  <Application>Microsoft Office PowerPoint</Application>
  <PresentationFormat>On-screen Show (4:3)</PresentationFormat>
  <Paragraphs>31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syse802Template</vt:lpstr>
      <vt:lpstr>CPSC 875</vt:lpstr>
      <vt:lpstr>Styles and patterns</vt:lpstr>
      <vt:lpstr>Model-View-Controller</vt:lpstr>
      <vt:lpstr>What are the essentials?</vt:lpstr>
      <vt:lpstr>Pipeline</vt:lpstr>
      <vt:lpstr>Next steps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8</cp:revision>
  <dcterms:created xsi:type="dcterms:W3CDTF">2011-01-30T17:20:51Z</dcterms:created>
  <dcterms:modified xsi:type="dcterms:W3CDTF">2011-02-02T19:52:18Z</dcterms:modified>
</cp:coreProperties>
</file>