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0" r:id="rId2"/>
    <p:sldId id="261" r:id="rId3"/>
    <p:sldId id="266" r:id="rId4"/>
    <p:sldId id="262" r:id="rId5"/>
    <p:sldId id="265" r:id="rId6"/>
    <p:sldId id="263" r:id="rId7"/>
    <p:sldId id="264" r:id="rId8"/>
    <p:sldId id="267" r:id="rId9"/>
    <p:sldId id="269" r:id="rId10"/>
    <p:sldId id="268" r:id="rId11"/>
    <p:sldId id="270" r:id="rId1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-11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2/3/2011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2/3/2011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2/3/2011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875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C7 - Design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Integrating styles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00600" y="1752600"/>
            <a:ext cx="3886200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" y="6096000"/>
            <a:ext cx="2895600" cy="533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00600" y="5943600"/>
            <a:ext cx="38862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57200" y="1752600"/>
            <a:ext cx="4343400" cy="4191000"/>
            <a:chOff x="457200" y="1752600"/>
            <a:chExt cx="4343400" cy="4191000"/>
          </a:xfrm>
        </p:grpSpPr>
        <p:grpSp>
          <p:nvGrpSpPr>
            <p:cNvPr id="8" name="Group 20"/>
            <p:cNvGrpSpPr/>
            <p:nvPr/>
          </p:nvGrpSpPr>
          <p:grpSpPr>
            <a:xfrm>
              <a:off x="3352800" y="3505200"/>
              <a:ext cx="1447800" cy="838200"/>
              <a:chOff x="3352800" y="3886200"/>
              <a:chExt cx="1447800" cy="838200"/>
            </a:xfrm>
          </p:grpSpPr>
          <p:sp>
            <p:nvSpPr>
              <p:cNvPr id="19" name="Right Arrow 18"/>
              <p:cNvSpPr/>
              <p:nvPr/>
            </p:nvSpPr>
            <p:spPr>
              <a:xfrm>
                <a:off x="3352800" y="3886200"/>
                <a:ext cx="1447800" cy="381000"/>
              </a:xfrm>
              <a:prstGeom prst="right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ight Arrow 19"/>
              <p:cNvSpPr/>
              <p:nvPr/>
            </p:nvSpPr>
            <p:spPr>
              <a:xfrm rot="10800000">
                <a:off x="3352800" y="4343400"/>
                <a:ext cx="1447800" cy="381000"/>
              </a:xfrm>
              <a:prstGeom prst="right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16"/>
            <p:cNvGrpSpPr/>
            <p:nvPr/>
          </p:nvGrpSpPr>
          <p:grpSpPr>
            <a:xfrm>
              <a:off x="457200" y="1752600"/>
              <a:ext cx="2895600" cy="4191000"/>
              <a:chOff x="457200" y="1752600"/>
              <a:chExt cx="2895600" cy="45720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457200" y="1752600"/>
                <a:ext cx="2895600" cy="1371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57200" y="3352800"/>
                <a:ext cx="2895600" cy="1371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57200" y="4953000"/>
                <a:ext cx="2895600" cy="1371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21"/>
            <p:cNvGrpSpPr/>
            <p:nvPr/>
          </p:nvGrpSpPr>
          <p:grpSpPr>
            <a:xfrm>
              <a:off x="3352800" y="1981200"/>
              <a:ext cx="1447800" cy="838200"/>
              <a:chOff x="3352800" y="3886200"/>
              <a:chExt cx="1447800" cy="838200"/>
            </a:xfrm>
          </p:grpSpPr>
          <p:sp>
            <p:nvSpPr>
              <p:cNvPr id="14" name="Right Arrow 13"/>
              <p:cNvSpPr/>
              <p:nvPr/>
            </p:nvSpPr>
            <p:spPr>
              <a:xfrm>
                <a:off x="3352800" y="3886200"/>
                <a:ext cx="1447800" cy="381000"/>
              </a:xfrm>
              <a:prstGeom prst="right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ight Arrow 14"/>
              <p:cNvSpPr/>
              <p:nvPr/>
            </p:nvSpPr>
            <p:spPr>
              <a:xfrm rot="10800000">
                <a:off x="3352800" y="4343400"/>
                <a:ext cx="1447800" cy="381000"/>
              </a:xfrm>
              <a:prstGeom prst="right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24"/>
            <p:cNvGrpSpPr/>
            <p:nvPr/>
          </p:nvGrpSpPr>
          <p:grpSpPr>
            <a:xfrm>
              <a:off x="3352800" y="4876800"/>
              <a:ext cx="1447800" cy="838200"/>
              <a:chOff x="3352800" y="3886200"/>
              <a:chExt cx="1447800" cy="838200"/>
            </a:xfrm>
          </p:grpSpPr>
          <p:sp>
            <p:nvSpPr>
              <p:cNvPr id="12" name="Right Arrow 11"/>
              <p:cNvSpPr/>
              <p:nvPr/>
            </p:nvSpPr>
            <p:spPr>
              <a:xfrm>
                <a:off x="3352800" y="3886200"/>
                <a:ext cx="1447800" cy="381000"/>
              </a:xfrm>
              <a:prstGeom prst="right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ight Arrow 12"/>
              <p:cNvSpPr/>
              <p:nvPr/>
            </p:nvSpPr>
            <p:spPr>
              <a:xfrm rot="10800000">
                <a:off x="3352800" y="4343400"/>
                <a:ext cx="1447800" cy="381000"/>
              </a:xfrm>
              <a:prstGeom prst="right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5" name="Group 44"/>
          <p:cNvGrpSpPr/>
          <p:nvPr/>
        </p:nvGrpSpPr>
        <p:grpSpPr>
          <a:xfrm>
            <a:off x="457200" y="1828799"/>
            <a:ext cx="5715000" cy="1066801"/>
            <a:chOff x="457200" y="1828799"/>
            <a:chExt cx="5715000" cy="1066801"/>
          </a:xfrm>
        </p:grpSpPr>
        <p:sp>
          <p:nvSpPr>
            <p:cNvPr id="21" name="Rounded Rectangle 20"/>
            <p:cNvSpPr/>
            <p:nvPr/>
          </p:nvSpPr>
          <p:spPr>
            <a:xfrm>
              <a:off x="2133600" y="1828799"/>
              <a:ext cx="4038600" cy="1066801"/>
            </a:xfrm>
            <a:prstGeom prst="roundRect">
              <a:avLst/>
            </a:prstGeom>
            <a:solidFill>
              <a:srgbClr val="FFFF00">
                <a:alpha val="23000"/>
              </a:srgb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Model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457200" y="1828799"/>
              <a:ext cx="1066800" cy="3810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View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57200" y="2514599"/>
              <a:ext cx="1066800" cy="3810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Controller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25" name="Straight Arrow Connector 24"/>
            <p:cNvCxnSpPr>
              <a:stCxn id="23" idx="0"/>
              <a:endCxn id="22" idx="2"/>
            </p:cNvCxnSpPr>
            <p:nvPr/>
          </p:nvCxnSpPr>
          <p:spPr>
            <a:xfrm rot="5400000" flipH="1" flipV="1">
              <a:off x="838201" y="2362200"/>
              <a:ext cx="304799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23" idx="3"/>
              <a:endCxn id="21" idx="1"/>
            </p:cNvCxnSpPr>
            <p:nvPr/>
          </p:nvCxnSpPr>
          <p:spPr>
            <a:xfrm flipV="1">
              <a:off x="1524000" y="2362200"/>
              <a:ext cx="609600" cy="3429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22" idx="3"/>
              <a:endCxn id="21" idx="1"/>
            </p:cNvCxnSpPr>
            <p:nvPr/>
          </p:nvCxnSpPr>
          <p:spPr>
            <a:xfrm>
              <a:off x="1524000" y="2019300"/>
              <a:ext cx="609600" cy="3429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ounded Rectangle 30"/>
          <p:cNvSpPr/>
          <p:nvPr/>
        </p:nvSpPr>
        <p:spPr>
          <a:xfrm>
            <a:off x="2133600" y="3352799"/>
            <a:ext cx="4038600" cy="1066801"/>
          </a:xfrm>
          <a:prstGeom prst="roundRect">
            <a:avLst/>
          </a:prstGeom>
          <a:solidFill>
            <a:srgbClr val="FFFF00">
              <a:alpha val="23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Model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57200" y="3352799"/>
            <a:ext cx="1066800" cy="381001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457200" y="4038599"/>
            <a:ext cx="1066800" cy="381001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Controller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34" name="Straight Arrow Connector 33"/>
          <p:cNvCxnSpPr>
            <a:stCxn id="33" idx="0"/>
            <a:endCxn id="32" idx="2"/>
          </p:cNvCxnSpPr>
          <p:nvPr/>
        </p:nvCxnSpPr>
        <p:spPr>
          <a:xfrm rot="5400000" flipH="1" flipV="1">
            <a:off x="838201" y="3886200"/>
            <a:ext cx="304799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3" idx="3"/>
            <a:endCxn id="31" idx="1"/>
          </p:cNvCxnSpPr>
          <p:nvPr/>
        </p:nvCxnSpPr>
        <p:spPr>
          <a:xfrm flipV="1">
            <a:off x="1524000" y="3886200"/>
            <a:ext cx="609600" cy="342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2" idx="3"/>
            <a:endCxn id="31" idx="1"/>
          </p:cNvCxnSpPr>
          <p:nvPr/>
        </p:nvCxnSpPr>
        <p:spPr>
          <a:xfrm>
            <a:off x="1524000" y="3543300"/>
            <a:ext cx="609600" cy="342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6" name="Group 45"/>
          <p:cNvGrpSpPr/>
          <p:nvPr/>
        </p:nvGrpSpPr>
        <p:grpSpPr>
          <a:xfrm>
            <a:off x="457200" y="4800599"/>
            <a:ext cx="5715000" cy="1066801"/>
            <a:chOff x="457200" y="1828799"/>
            <a:chExt cx="5715000" cy="1066801"/>
          </a:xfrm>
        </p:grpSpPr>
        <p:sp>
          <p:nvSpPr>
            <p:cNvPr id="47" name="Rounded Rectangle 46"/>
            <p:cNvSpPr/>
            <p:nvPr/>
          </p:nvSpPr>
          <p:spPr>
            <a:xfrm>
              <a:off x="2133600" y="1828799"/>
              <a:ext cx="4038600" cy="1066801"/>
            </a:xfrm>
            <a:prstGeom prst="roundRect">
              <a:avLst/>
            </a:prstGeom>
            <a:solidFill>
              <a:srgbClr val="FFFF00">
                <a:alpha val="23000"/>
              </a:srgb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Model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457200" y="1828799"/>
              <a:ext cx="1066800" cy="3810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View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457200" y="2514599"/>
              <a:ext cx="1066800" cy="3810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Controller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50" name="Straight Arrow Connector 49"/>
            <p:cNvCxnSpPr>
              <a:stCxn id="49" idx="0"/>
              <a:endCxn id="48" idx="2"/>
            </p:cNvCxnSpPr>
            <p:nvPr/>
          </p:nvCxnSpPr>
          <p:spPr>
            <a:xfrm rot="5400000" flipH="1" flipV="1">
              <a:off x="838201" y="2362200"/>
              <a:ext cx="304799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49" idx="3"/>
              <a:endCxn id="47" idx="1"/>
            </p:cNvCxnSpPr>
            <p:nvPr/>
          </p:nvCxnSpPr>
          <p:spPr>
            <a:xfrm flipV="1">
              <a:off x="1524000" y="2362200"/>
              <a:ext cx="609600" cy="3429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48" idx="3"/>
              <a:endCxn id="47" idx="1"/>
            </p:cNvCxnSpPr>
            <p:nvPr/>
          </p:nvCxnSpPr>
          <p:spPr>
            <a:xfrm>
              <a:off x="1524000" y="2019300"/>
              <a:ext cx="609600" cy="3429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do we have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Modular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Decompose</a:t>
            </a:r>
          </a:p>
          <a:p>
            <a:r>
              <a:rPr lang="en-US" dirty="0" smtClean="0"/>
              <a:t>Integrate</a:t>
            </a:r>
          </a:p>
          <a:p>
            <a:pPr lvl="1"/>
            <a:r>
              <a:rPr lang="en-US" dirty="0" smtClean="0"/>
              <a:t>Individual hardware pieces are associated with drivers </a:t>
            </a:r>
          </a:p>
          <a:p>
            <a:pPr lvl="1"/>
            <a:r>
              <a:rPr lang="en-US" dirty="0" smtClean="0"/>
              <a:t>The drivers feed applications</a:t>
            </a:r>
          </a:p>
          <a:p>
            <a:pPr lvl="1"/>
            <a:r>
              <a:rPr lang="en-US" dirty="0" smtClean="0"/>
              <a:t>The applications are tied together by a user interface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Decompose into modules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57200" y="2743200"/>
            <a:ext cx="12954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Radio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905000" y="2743200"/>
            <a:ext cx="12954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CD Player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352800" y="2743200"/>
            <a:ext cx="12954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DVD Player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57200" y="3581400"/>
            <a:ext cx="41910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Speakers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800600" y="4495800"/>
            <a:ext cx="12954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BlueTooth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6248400" y="4495800"/>
            <a:ext cx="12954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USB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1905000" y="1828800"/>
            <a:ext cx="12954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PlayList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57200" y="5334000"/>
            <a:ext cx="70866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OS/Hardware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1905000" y="4495800"/>
            <a:ext cx="12954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CD Driver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Entertainment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124200" cy="4525963"/>
          </a:xfrm>
        </p:spPr>
        <p:txBody>
          <a:bodyPr/>
          <a:lstStyle/>
          <a:p>
            <a:r>
              <a:rPr lang="en-US" dirty="0" smtClean="0"/>
              <a:t>Radio receiver</a:t>
            </a:r>
          </a:p>
          <a:p>
            <a:pPr lvl="1"/>
            <a:r>
              <a:rPr lang="en-US" dirty="0" smtClean="0"/>
              <a:t>Regular radio</a:t>
            </a:r>
          </a:p>
          <a:p>
            <a:pPr lvl="1"/>
            <a:r>
              <a:rPr lang="en-US" dirty="0" smtClean="0"/>
              <a:t>Satellite radio</a:t>
            </a:r>
          </a:p>
          <a:p>
            <a:r>
              <a:rPr lang="en-US" dirty="0" smtClean="0"/>
              <a:t>Antennas</a:t>
            </a:r>
          </a:p>
          <a:p>
            <a:pPr lvl="1"/>
            <a:r>
              <a:rPr lang="en-US" dirty="0" smtClean="0"/>
              <a:t>Radio</a:t>
            </a:r>
          </a:p>
          <a:p>
            <a:pPr lvl="1"/>
            <a:r>
              <a:rPr lang="en-US" dirty="0" err="1" smtClean="0"/>
              <a:t>OnStar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OnStar</a:t>
            </a:r>
            <a:endParaRPr lang="en-US" dirty="0" smtClean="0"/>
          </a:p>
          <a:p>
            <a:r>
              <a:rPr lang="en-US" dirty="0" smtClean="0"/>
              <a:t>CD player</a:t>
            </a:r>
          </a:p>
          <a:p>
            <a:r>
              <a:rPr lang="en-US" dirty="0" smtClean="0"/>
              <a:t>DVD player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800600" y="1600200"/>
            <a:ext cx="335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itchFamily="34" charset="-128"/>
                <a:cs typeface="ＭＳ Ｐゴシック" pitchFamily="-65" charset="-128"/>
              </a:rPr>
              <a:t>Sound</a:t>
            </a:r>
          </a:p>
          <a:p>
            <a:pPr marL="742950" marR="0" lvl="1" indent="-28575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itchFamily="34" charset="-128"/>
                <a:cs typeface="+mn-cs"/>
              </a:rPr>
              <a:t>Stereo speakers</a:t>
            </a:r>
          </a:p>
          <a:p>
            <a:pPr marL="742950" marR="0" lvl="1" indent="-28575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en-US" sz="2800" dirty="0" err="1" smtClean="0">
                <a:latin typeface="+mn-lt"/>
              </a:rPr>
              <a:t>SurroundSound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S PGothic" pitchFamily="34" charset="-128"/>
              <a:cs typeface="+mn-cs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>
                <a:latin typeface="+mn-lt"/>
              </a:rPr>
              <a:t>Displays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itchFamily="34" charset="-128"/>
                <a:cs typeface="+mn-cs"/>
              </a:rPr>
              <a:t>Touch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latin typeface="+mn-lt"/>
              </a:rPr>
              <a:t>Non-touch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S PGothic" pitchFamily="34" charset="-128"/>
              <a:cs typeface="+mn-cs"/>
            </a:endParaRPr>
          </a:p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MS PGothic" pitchFamily="34" charset="-128"/>
                <a:cs typeface="ＭＳ Ｐゴシック" pitchFamily="-65" charset="-128"/>
              </a:rPr>
              <a:t>Games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Information/</a:t>
            </a:r>
            <a:r>
              <a:rPr lang="en-US" dirty="0" err="1" smtClean="0"/>
              <a:t>Telematics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en-US" dirty="0" smtClean="0"/>
              <a:t>Sensors/Radar</a:t>
            </a:r>
          </a:p>
          <a:p>
            <a:pPr lvl="0">
              <a:defRPr/>
            </a:pPr>
            <a:r>
              <a:rPr lang="en-US" dirty="0" smtClean="0"/>
              <a:t>Vehicle health</a:t>
            </a:r>
          </a:p>
          <a:p>
            <a:pPr lvl="0">
              <a:defRPr/>
            </a:pPr>
            <a:r>
              <a:rPr lang="en-US" dirty="0" smtClean="0"/>
              <a:t>Cell phone connections</a:t>
            </a:r>
          </a:p>
          <a:p>
            <a:pPr lvl="0">
              <a:defRPr/>
            </a:pPr>
            <a:r>
              <a:rPr lang="en-US" dirty="0" smtClean="0"/>
              <a:t>Apps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abstraction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specific hardware is hidden from the software.</a:t>
            </a:r>
          </a:p>
          <a:p>
            <a:r>
              <a:rPr lang="en-US" dirty="0" smtClean="0"/>
              <a:t>The layer acts as an API</a:t>
            </a:r>
          </a:p>
          <a:p>
            <a:r>
              <a:rPr lang="en-US" dirty="0" smtClean="0"/>
              <a:t>An operating system usually includes a layer</a:t>
            </a:r>
          </a:p>
          <a:p>
            <a:r>
              <a:rPr lang="en-US" dirty="0" smtClean="0"/>
              <a:t>Making the API from standards allows the underlying device to be commoditized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457200" y="2743200"/>
            <a:ext cx="12954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Radio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905000" y="2743200"/>
            <a:ext cx="12954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CD Player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352800" y="2743200"/>
            <a:ext cx="12954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DVD Player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57200" y="3581400"/>
            <a:ext cx="41910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Speakers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800600" y="4495800"/>
            <a:ext cx="12954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BlueTooth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6248400" y="4495800"/>
            <a:ext cx="12954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USB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1905000" y="1828800"/>
            <a:ext cx="12954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PlayList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57200" y="5334000"/>
            <a:ext cx="70866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OS/Hardware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1905000" y="4495800"/>
            <a:ext cx="12954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CD Driver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228600" y="4800600"/>
            <a:ext cx="7924800" cy="762000"/>
          </a:xfrm>
          <a:prstGeom prst="roundRect">
            <a:avLst/>
          </a:prstGeom>
          <a:solidFill>
            <a:srgbClr val="FFFF00">
              <a:alpha val="27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Hardware abstraction layer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4876800" y="4114800"/>
            <a:ext cx="1752600" cy="1069777"/>
            <a:chOff x="4876800" y="4114800"/>
            <a:chExt cx="1752600" cy="1069777"/>
          </a:xfrm>
        </p:grpSpPr>
        <p:sp>
          <p:nvSpPr>
            <p:cNvPr id="8" name="Rounded Rectangle 7"/>
            <p:cNvSpPr/>
            <p:nvPr/>
          </p:nvSpPr>
          <p:spPr>
            <a:xfrm>
              <a:off x="4876800" y="4114800"/>
              <a:ext cx="1752600" cy="10668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Controller</a:t>
              </a:r>
              <a:endParaRPr lang="en-US" dirty="0"/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4876800" y="4876800"/>
              <a:ext cx="1752600" cy="307777"/>
              <a:chOff x="1905000" y="4873823"/>
              <a:chExt cx="1752600" cy="307777"/>
            </a:xfrm>
          </p:grpSpPr>
          <p:sp>
            <p:nvSpPr>
              <p:cNvPr id="27" name="Rounded Rectangle 26"/>
              <p:cNvSpPr/>
              <p:nvPr/>
            </p:nvSpPr>
            <p:spPr>
              <a:xfrm>
                <a:off x="1905000" y="4953000"/>
                <a:ext cx="1752600" cy="228600"/>
              </a:xfrm>
              <a:prstGeom prst="roundRect">
                <a:avLst/>
              </a:prstGeom>
              <a:solidFill>
                <a:srgbClr val="00B05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2476500" y="4873823"/>
                <a:ext cx="53412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HAL</a:t>
                </a:r>
                <a:endParaRPr lang="en-US" sz="1400" dirty="0"/>
              </a:p>
            </p:txBody>
          </p:sp>
        </p:grpSp>
      </p:grpSp>
      <p:sp>
        <p:nvSpPr>
          <p:cNvPr id="5" name="Rounded Rectangle 4"/>
          <p:cNvSpPr/>
          <p:nvPr/>
        </p:nvSpPr>
        <p:spPr>
          <a:xfrm>
            <a:off x="1600200" y="3810000"/>
            <a:ext cx="1752600" cy="1066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52800" y="1828800"/>
            <a:ext cx="1752600" cy="1066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905000" y="4114800"/>
            <a:ext cx="1752600" cy="1066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8" idx="1"/>
            <a:endCxn id="7" idx="3"/>
          </p:cNvCxnSpPr>
          <p:nvPr/>
        </p:nvCxnSpPr>
        <p:spPr>
          <a:xfrm rot="10800000">
            <a:off x="3657600" y="4648200"/>
            <a:ext cx="1219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0"/>
            <a:endCxn id="4" idx="2"/>
          </p:cNvCxnSpPr>
          <p:nvPr/>
        </p:nvCxnSpPr>
        <p:spPr>
          <a:xfrm rot="16200000" flipV="1">
            <a:off x="4381500" y="2743200"/>
            <a:ext cx="1219200" cy="1524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0"/>
            <a:endCxn id="4" idx="2"/>
          </p:cNvCxnSpPr>
          <p:nvPr/>
        </p:nvCxnSpPr>
        <p:spPr>
          <a:xfrm rot="5400000" flipH="1" flipV="1">
            <a:off x="2895600" y="2476500"/>
            <a:ext cx="9144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1600200" y="4648200"/>
            <a:ext cx="1752600" cy="228600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752600" y="3962400"/>
            <a:ext cx="1752600" cy="1066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1752600" y="4800600"/>
            <a:ext cx="1752600" cy="228600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1904999" y="4114800"/>
            <a:ext cx="1752600" cy="1066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1905000" y="4873823"/>
            <a:ext cx="1752600" cy="307777"/>
            <a:chOff x="1905000" y="4873823"/>
            <a:chExt cx="1752600" cy="307777"/>
          </a:xfrm>
        </p:grpSpPr>
        <p:sp>
          <p:nvSpPr>
            <p:cNvPr id="23" name="Rounded Rectangle 22"/>
            <p:cNvSpPr/>
            <p:nvPr/>
          </p:nvSpPr>
          <p:spPr>
            <a:xfrm>
              <a:off x="1905000" y="4953000"/>
              <a:ext cx="1752600" cy="228600"/>
            </a:xfrm>
            <a:prstGeom prst="roundRect">
              <a:avLst/>
            </a:prstGeom>
            <a:solidFill>
              <a:srgbClr val="00B05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476500" y="4873823"/>
              <a:ext cx="5341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HAL</a:t>
              </a:r>
              <a:endParaRPr lang="en-US" sz="14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029200" y="4267200"/>
            <a:ext cx="1752600" cy="1066800"/>
            <a:chOff x="5029200" y="4267200"/>
            <a:chExt cx="1752600" cy="1066800"/>
          </a:xfrm>
        </p:grpSpPr>
        <p:sp>
          <p:nvSpPr>
            <p:cNvPr id="9" name="Rounded Rectangle 8"/>
            <p:cNvSpPr/>
            <p:nvPr/>
          </p:nvSpPr>
          <p:spPr>
            <a:xfrm>
              <a:off x="5029200" y="4267200"/>
              <a:ext cx="1752600" cy="10668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Controller</a:t>
              </a:r>
              <a:endParaRPr lang="en-US" dirty="0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5029200" y="5026223"/>
              <a:ext cx="1752600" cy="307777"/>
              <a:chOff x="1905000" y="4873823"/>
              <a:chExt cx="1752600" cy="307777"/>
            </a:xfrm>
          </p:grpSpPr>
          <p:sp>
            <p:nvSpPr>
              <p:cNvPr id="31" name="Rounded Rectangle 30"/>
              <p:cNvSpPr/>
              <p:nvPr/>
            </p:nvSpPr>
            <p:spPr>
              <a:xfrm>
                <a:off x="1905000" y="4953000"/>
                <a:ext cx="1752600" cy="228600"/>
              </a:xfrm>
              <a:prstGeom prst="roundRect">
                <a:avLst/>
              </a:prstGeom>
              <a:solidFill>
                <a:srgbClr val="00B05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2476500" y="4873823"/>
                <a:ext cx="53412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HAL</a:t>
                </a:r>
                <a:endParaRPr lang="en-US" sz="1400" dirty="0"/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C/S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00600" y="1752600"/>
            <a:ext cx="3886200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" y="6096000"/>
            <a:ext cx="2895600" cy="533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00600" y="5943600"/>
            <a:ext cx="38862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57200" y="1752600"/>
            <a:ext cx="4343400" cy="4191000"/>
            <a:chOff x="457200" y="1752600"/>
            <a:chExt cx="4343400" cy="4191000"/>
          </a:xfrm>
        </p:grpSpPr>
        <p:grpSp>
          <p:nvGrpSpPr>
            <p:cNvPr id="8" name="Group 20"/>
            <p:cNvGrpSpPr/>
            <p:nvPr/>
          </p:nvGrpSpPr>
          <p:grpSpPr>
            <a:xfrm>
              <a:off x="3352800" y="3505200"/>
              <a:ext cx="1447800" cy="838200"/>
              <a:chOff x="3352800" y="3886200"/>
              <a:chExt cx="1447800" cy="838200"/>
            </a:xfrm>
          </p:grpSpPr>
          <p:sp>
            <p:nvSpPr>
              <p:cNvPr id="19" name="Right Arrow 18"/>
              <p:cNvSpPr/>
              <p:nvPr/>
            </p:nvSpPr>
            <p:spPr>
              <a:xfrm>
                <a:off x="3352800" y="3886200"/>
                <a:ext cx="1447800" cy="381000"/>
              </a:xfrm>
              <a:prstGeom prst="right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ight Arrow 19"/>
              <p:cNvSpPr/>
              <p:nvPr/>
            </p:nvSpPr>
            <p:spPr>
              <a:xfrm rot="10800000">
                <a:off x="3352800" y="4343400"/>
                <a:ext cx="1447800" cy="381000"/>
              </a:xfrm>
              <a:prstGeom prst="right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16"/>
            <p:cNvGrpSpPr/>
            <p:nvPr/>
          </p:nvGrpSpPr>
          <p:grpSpPr>
            <a:xfrm>
              <a:off x="457200" y="1752600"/>
              <a:ext cx="2895600" cy="4191000"/>
              <a:chOff x="457200" y="1752600"/>
              <a:chExt cx="2895600" cy="45720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457200" y="1752600"/>
                <a:ext cx="2895600" cy="1371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57200" y="3352800"/>
                <a:ext cx="2895600" cy="1371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57200" y="4953000"/>
                <a:ext cx="2895600" cy="1371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21"/>
            <p:cNvGrpSpPr/>
            <p:nvPr/>
          </p:nvGrpSpPr>
          <p:grpSpPr>
            <a:xfrm>
              <a:off x="3352800" y="1981200"/>
              <a:ext cx="1447800" cy="838200"/>
              <a:chOff x="3352800" y="3886200"/>
              <a:chExt cx="1447800" cy="838200"/>
            </a:xfrm>
          </p:grpSpPr>
          <p:sp>
            <p:nvSpPr>
              <p:cNvPr id="14" name="Right Arrow 13"/>
              <p:cNvSpPr/>
              <p:nvPr/>
            </p:nvSpPr>
            <p:spPr>
              <a:xfrm>
                <a:off x="3352800" y="3886200"/>
                <a:ext cx="1447800" cy="381000"/>
              </a:xfrm>
              <a:prstGeom prst="right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ight Arrow 14"/>
              <p:cNvSpPr/>
              <p:nvPr/>
            </p:nvSpPr>
            <p:spPr>
              <a:xfrm rot="10800000">
                <a:off x="3352800" y="4343400"/>
                <a:ext cx="1447800" cy="381000"/>
              </a:xfrm>
              <a:prstGeom prst="right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24"/>
            <p:cNvGrpSpPr/>
            <p:nvPr/>
          </p:nvGrpSpPr>
          <p:grpSpPr>
            <a:xfrm>
              <a:off x="3352800" y="4876800"/>
              <a:ext cx="1447800" cy="838200"/>
              <a:chOff x="3352800" y="3886200"/>
              <a:chExt cx="1447800" cy="838200"/>
            </a:xfrm>
          </p:grpSpPr>
          <p:sp>
            <p:nvSpPr>
              <p:cNvPr id="12" name="Right Arrow 11"/>
              <p:cNvSpPr/>
              <p:nvPr/>
            </p:nvSpPr>
            <p:spPr>
              <a:xfrm>
                <a:off x="3352800" y="3886200"/>
                <a:ext cx="1447800" cy="381000"/>
              </a:xfrm>
              <a:prstGeom prst="right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ight Arrow 12"/>
              <p:cNvSpPr/>
              <p:nvPr/>
            </p:nvSpPr>
            <p:spPr>
              <a:xfrm rot="10800000">
                <a:off x="3352800" y="4343400"/>
                <a:ext cx="1447800" cy="381000"/>
              </a:xfrm>
              <a:prstGeom prst="right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5804</TotalTime>
  <Words>161</Words>
  <Application>Microsoft Office PowerPoint</Application>
  <PresentationFormat>On-screen Show (4:3)</PresentationFormat>
  <Paragraphs>83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syse802Template</vt:lpstr>
      <vt:lpstr>CPSC 875</vt:lpstr>
      <vt:lpstr>Slide 2</vt:lpstr>
      <vt:lpstr>Decompose into modules</vt:lpstr>
      <vt:lpstr>Entertainment</vt:lpstr>
      <vt:lpstr>Information/Telematics</vt:lpstr>
      <vt:lpstr>Hardware abstraction layer</vt:lpstr>
      <vt:lpstr>Slide 7</vt:lpstr>
      <vt:lpstr>MVC</vt:lpstr>
      <vt:lpstr>C/S</vt:lpstr>
      <vt:lpstr>Integrating styles</vt:lpstr>
      <vt:lpstr>So what do we have now?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13</cp:revision>
  <dcterms:created xsi:type="dcterms:W3CDTF">2011-02-04T00:38:29Z</dcterms:created>
  <dcterms:modified xsi:type="dcterms:W3CDTF">2011-02-08T01:23:21Z</dcterms:modified>
</cp:coreProperties>
</file>