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60" r:id="rId2"/>
    <p:sldId id="261" r:id="rId3"/>
    <p:sldId id="262" r:id="rId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6" d="100"/>
          <a:sy n="66" d="100"/>
        </p:scale>
        <p:origin x="-5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2/8/2011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2/8/2011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2/8/2011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2/8/2011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2/8/2011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2/8/2011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2/8/2011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</a:t>
            </a:r>
            <a:r>
              <a:rPr lang="en-US" dirty="0" smtClean="0"/>
              <a:t> 875</a:t>
            </a:r>
            <a:endParaRPr lang="en-US" dirty="0" smtClean="0"/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</a:t>
            </a:r>
            <a:r>
              <a:rPr lang="en-US" dirty="0" smtClean="0">
                <a:solidFill>
                  <a:schemeClr val="tx1"/>
                </a:solidFill>
              </a:rPr>
              <a:t>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 8  More Design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 an AADL model of one architectural pattern. Include information  that shows the qualities enhanced/degraded by </a:t>
            </a:r>
            <a:r>
              <a:rPr lang="en-US" smtClean="0"/>
              <a:t>the pattern.</a:t>
            </a:r>
            <a:endParaRPr lang="en-US" dirty="0" smtClean="0"/>
          </a:p>
          <a:p>
            <a:r>
              <a:rPr lang="en-US" dirty="0" smtClean="0"/>
              <a:t>Add to the AADL model of the infotainment system.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2061</TotalTime>
  <Words>43</Words>
  <Application>Microsoft Office PowerPoint</Application>
  <PresentationFormat>On-screen Show (4:3)</PresentationFormat>
  <Paragraphs>10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syse802Template</vt:lpstr>
      <vt:lpstr>CPSC 875</vt:lpstr>
      <vt:lpstr>Next Steps</vt:lpstr>
      <vt:lpstr>Slide 3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McGregor</cp:lastModifiedBy>
  <cp:revision>2</cp:revision>
  <dcterms:created xsi:type="dcterms:W3CDTF">2011-02-09T01:48:53Z</dcterms:created>
  <dcterms:modified xsi:type="dcterms:W3CDTF">2011-02-10T12:10:02Z</dcterms:modified>
</cp:coreProperties>
</file>