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60" r:id="rId2"/>
    <p:sldId id="268" r:id="rId3"/>
    <p:sldId id="278" r:id="rId4"/>
    <p:sldId id="261" r:id="rId5"/>
    <p:sldId id="262" r:id="rId6"/>
    <p:sldId id="273" r:id="rId7"/>
    <p:sldId id="263" r:id="rId8"/>
    <p:sldId id="264" r:id="rId9"/>
    <p:sldId id="265" r:id="rId10"/>
    <p:sldId id="266" r:id="rId11"/>
    <p:sldId id="272" r:id="rId12"/>
    <p:sldId id="267" r:id="rId13"/>
    <p:sldId id="274" r:id="rId14"/>
    <p:sldId id="275" r:id="rId15"/>
    <p:sldId id="276" r:id="rId16"/>
    <p:sldId id="277" r:id="rId17"/>
    <p:sldId id="271" r:id="rId18"/>
    <p:sldId id="269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70" r:id="rId2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2/16/2011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2/16/2011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2/16/2011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arxsystems.com/resources/uml2_tutorial/uml2_statediagram.html" TargetMode="External"/><Relationship Id="rId2" Type="http://schemas.openxmlformats.org/officeDocument/2006/relationships/hyperlink" Target="http://www.sei.cmu.edu/library/abstracts/reports/07tr002.cf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C9 - Tactics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or more modules are modified</a:t>
            </a:r>
          </a:p>
          <a:p>
            <a:r>
              <a:rPr lang="en-US" dirty="0" smtClean="0"/>
              <a:t>The result is a third module that captures the commonality among the initial modules</a:t>
            </a:r>
          </a:p>
          <a:p>
            <a:r>
              <a:rPr lang="en-US" dirty="0" smtClean="0"/>
              <a:t>A stereo sound system module and a surround sound module are analyzed and their common behavior made into a sound system module which is then related to the reduced stereo and surround sound modules</a:t>
            </a:r>
          </a:p>
          <a:p>
            <a:r>
              <a:rPr lang="en-US" dirty="0" smtClean="0"/>
              <a:t>Enhances the maintainability and extensibility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</p:spPr>
        <p:txBody>
          <a:bodyPr/>
          <a:lstStyle/>
          <a:p>
            <a:r>
              <a:rPr lang="en-US" dirty="0" smtClean="0"/>
              <a:t>Increases cohesion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9550" y="3124200"/>
            <a:ext cx="6394450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module is divided into a module that is more tightly coupled to the system under design and a module that is free from the single system</a:t>
            </a:r>
          </a:p>
          <a:p>
            <a:r>
              <a:rPr lang="en-US" dirty="0" smtClean="0"/>
              <a:t>Making a system easily used by multiple OSs is a typical example.</a:t>
            </a:r>
          </a:p>
          <a:p>
            <a:r>
              <a:rPr lang="en-US" dirty="0" smtClean="0"/>
              <a:t>Some new module may be needed in between the tightly coupled module and the free one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Encapsulation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1417638"/>
            <a:ext cx="4295775" cy="5440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3657600"/>
            <a:ext cx="5105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05300" y="4038600"/>
            <a:ext cx="48387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Proxy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62575" cy="45259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19775" y="3171825"/>
            <a:ext cx="3324225" cy="368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5" y="4562475"/>
            <a:ext cx="471487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Modifiability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992313"/>
            <a:ext cx="573405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</a:t>
            </a:r>
            <a:r>
              <a:rPr lang="en-US" smtClean="0"/>
              <a:t>via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00200"/>
            <a:ext cx="7248525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tactic is a transformation</a:t>
            </a:r>
          </a:p>
          <a:p>
            <a:r>
              <a:rPr lang="en-US" dirty="0" smtClean="0"/>
              <a:t>Given that the pre-condition of the tactic is true</a:t>
            </a:r>
          </a:p>
          <a:p>
            <a:r>
              <a:rPr lang="en-US" dirty="0" smtClean="0"/>
              <a:t> The tactic defines changes that should be made to the as-is architecture to get the will-be architecture</a:t>
            </a:r>
          </a:p>
          <a:p>
            <a:r>
              <a:rPr lang="en-US" dirty="0" smtClean="0"/>
              <a:t>The tactic description explains the corresponding changes to quality attributes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Maintain Semantic Coherence. The goal of ensuring that a layer’s responsibilities all </a:t>
            </a:r>
            <a:r>
              <a:rPr lang="en-US" dirty="0" smtClean="0"/>
              <a:t>work together without excessive reliance on other layers is achieved by choosing responsibilities that have some sort of semantic coherence.</a:t>
            </a:r>
          </a:p>
          <a:p>
            <a:r>
              <a:rPr lang="en-US" b="1" dirty="0" smtClean="0"/>
              <a:t>Raise the Abstraction Level</a:t>
            </a:r>
            <a:r>
              <a:rPr lang="en-US" dirty="0" smtClean="0"/>
              <a:t>. Layers represent an abstract ladder of services.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Abstract Common Services. </a:t>
            </a:r>
            <a:r>
              <a:rPr lang="en-US" dirty="0" smtClean="0"/>
              <a:t>Typically the responsibilities of a layer are grouped together into services.</a:t>
            </a:r>
          </a:p>
          <a:p>
            <a:r>
              <a:rPr lang="en-US" b="1" dirty="0" smtClean="0"/>
              <a:t>Use Encapsulation. </a:t>
            </a:r>
            <a:r>
              <a:rPr lang="en-US" dirty="0" smtClean="0"/>
              <a:t>There are two design considerations of the Layers pattern with respect to interfaces: (1) each layer may have its own interface and (2) particular layers may act as an interface (e.g., API, façade) for another layer.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Restrict Communication Paths. </a:t>
            </a:r>
            <a:r>
              <a:rPr lang="en-US" dirty="0" smtClean="0"/>
              <a:t>Layers define an ordering and only allow a layer to use the services of its adjacent lower layer.</a:t>
            </a:r>
          </a:p>
          <a:p>
            <a:r>
              <a:rPr lang="en-US" b="1" dirty="0" smtClean="0"/>
              <a:t>Use an Intermediary. </a:t>
            </a:r>
            <a:r>
              <a:rPr lang="en-US" dirty="0" smtClean="0"/>
              <a:t>Particular layers may act as an interface (e.g., API, façade) for another layer.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- 5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Relaxed layered system. </a:t>
            </a:r>
            <a:r>
              <a:rPr lang="en-US" dirty="0" smtClean="0"/>
              <a:t>A relaxed layered system is one in which layer N can invoke any layer below it rather than exclusively layer N-1, which is achieved by removing the Restrict Communication Paths tactic (i.e., removing an intermediary).</a:t>
            </a:r>
          </a:p>
          <a:p>
            <a:r>
              <a:rPr lang="en-US" b="1" dirty="0" smtClean="0"/>
              <a:t>Layering through inheritance. </a:t>
            </a:r>
            <a:r>
              <a:rPr lang="en-US" dirty="0" smtClean="0"/>
              <a:t>This variant refers to how the layers are packaged and, consequently, the binding time between them.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onventional state transition diagr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667000"/>
            <a:ext cx="5486400" cy="3152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62" name="Picture 2" descr="Hierarchical state transition diagr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981200"/>
            <a:ext cx="5953125" cy="4010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986" name="Picture 2" descr="http://www.sparxsystems.com/images/screenshots/uml2_tutorial/sm16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2819400"/>
            <a:ext cx="4238625" cy="2076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this SEI tech report:</a:t>
            </a:r>
          </a:p>
          <a:p>
            <a:pPr>
              <a:buNone/>
            </a:pPr>
            <a:r>
              <a:rPr lang="en-US" sz="2400" dirty="0" smtClean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www.sei.cmu.edu/library/abstracts/reports/07tr002.cfm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www.sparxsystems.com/resources/uml2_tutorial/uml2_statediagram.html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Modifiability tactics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992313"/>
            <a:ext cx="573405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6211669"/>
            <a:ext cx="8382295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This and other diagrams from http://www.sei.cmu.edu/library/abstracts/reports/07tr002.cfm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Baldwin’s Modularity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Modularity reduces complexity and enhances maintainability</a:t>
            </a:r>
          </a:p>
          <a:p>
            <a:r>
              <a:rPr lang="en-US" sz="2400" dirty="0" smtClean="0"/>
              <a:t>Baldwin and Clark  define 6 operators</a:t>
            </a:r>
          </a:p>
          <a:p>
            <a:r>
              <a:rPr lang="en-US" sz="2400" dirty="0" smtClean="0"/>
              <a:t>Any system</a:t>
            </a:r>
          </a:p>
          <a:p>
            <a:pPr lvl="1"/>
            <a:r>
              <a:rPr lang="en-US" sz="2400" dirty="0" smtClean="0"/>
              <a:t>Splitting</a:t>
            </a:r>
          </a:p>
          <a:p>
            <a:pPr lvl="1"/>
            <a:r>
              <a:rPr lang="en-US" sz="2400" dirty="0" smtClean="0"/>
              <a:t>Substitution</a:t>
            </a:r>
          </a:p>
          <a:p>
            <a:r>
              <a:rPr lang="en-US" sz="2400" dirty="0" smtClean="0"/>
              <a:t>Assumes a modular system</a:t>
            </a:r>
          </a:p>
          <a:p>
            <a:pPr lvl="1"/>
            <a:r>
              <a:rPr lang="en-US" sz="2400" dirty="0" smtClean="0"/>
              <a:t>Augmenting</a:t>
            </a:r>
          </a:p>
          <a:p>
            <a:pPr lvl="1"/>
            <a:r>
              <a:rPr lang="en-US" sz="2400" dirty="0" smtClean="0"/>
              <a:t>Excluding</a:t>
            </a:r>
          </a:p>
          <a:p>
            <a:pPr lvl="1"/>
            <a:r>
              <a:rPr lang="en-US" sz="2400" dirty="0" smtClean="0"/>
              <a:t>Inversion </a:t>
            </a:r>
          </a:p>
          <a:p>
            <a:pPr lvl="1"/>
            <a:r>
              <a:rPr lang="en-US" sz="2400" dirty="0" smtClean="0"/>
              <a:t>Porting </a:t>
            </a: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Splitting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decomposition</a:t>
            </a:r>
          </a:p>
          <a:p>
            <a:r>
              <a:rPr lang="en-US" dirty="0" smtClean="0"/>
              <a:t>A monolithic system or a module is divided into two or more modules</a:t>
            </a:r>
          </a:p>
          <a:p>
            <a:r>
              <a:rPr lang="en-US" dirty="0" smtClean="0"/>
              <a:t>Client/server is a split that enhances value by allowing multiple clients to access a single server – the assumption being that not all clients want to access the server at the same time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43200"/>
          </a:xfrm>
        </p:spPr>
        <p:txBody>
          <a:bodyPr/>
          <a:lstStyle/>
          <a:p>
            <a:r>
              <a:rPr lang="en-US" dirty="0" smtClean="0"/>
              <a:t>Reducing cost of modifying a single responsibility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52900" y="4343400"/>
            <a:ext cx="49911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Substitution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AKA plug compatible</a:t>
            </a:r>
          </a:p>
          <a:p>
            <a:r>
              <a:rPr lang="en-US" dirty="0" smtClean="0"/>
              <a:t>One module is replaced by another with equivalent behavior but presumably a different implementation</a:t>
            </a:r>
          </a:p>
          <a:p>
            <a:r>
              <a:rPr lang="en-US" dirty="0" smtClean="0"/>
              <a:t>A desktop, laptop, and mobile device all have a </a:t>
            </a:r>
            <a:r>
              <a:rPr lang="en-US" dirty="0" err="1" smtClean="0"/>
              <a:t>bluetooth</a:t>
            </a:r>
            <a:r>
              <a:rPr lang="en-US" dirty="0" smtClean="0"/>
              <a:t> connection that obeys the </a:t>
            </a:r>
            <a:r>
              <a:rPr lang="en-US" dirty="0" err="1" smtClean="0"/>
              <a:t>bluetooth</a:t>
            </a:r>
            <a:r>
              <a:rPr lang="en-US" dirty="0" smtClean="0"/>
              <a:t> protocol but each has a different implementation; substituting will allow one system to be used on all three platforms but with a different driver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Augmenting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additional module is added to the system</a:t>
            </a:r>
          </a:p>
          <a:p>
            <a:r>
              <a:rPr lang="en-US" dirty="0" smtClean="0"/>
              <a:t>Perhaps a new type of communication connection such as USB is added to the system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Excluding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module is removed from the system.</a:t>
            </a:r>
          </a:p>
          <a:p>
            <a:r>
              <a:rPr lang="en-US" dirty="0" smtClean="0"/>
              <a:t>A generic software system may be tailored for a specific installation. The standard stereo module is excluded and the system is augmented with a surround sound module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7313</TotalTime>
  <Words>650</Words>
  <Application>Microsoft Office PowerPoint</Application>
  <PresentationFormat>On-screen Show (4:3)</PresentationFormat>
  <Paragraphs>79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syse802Template</vt:lpstr>
      <vt:lpstr>CPSC 875</vt:lpstr>
      <vt:lpstr>Tactics</vt:lpstr>
      <vt:lpstr>Modifiability tactics</vt:lpstr>
      <vt:lpstr>Baldwin’s Modularity Operators</vt:lpstr>
      <vt:lpstr>Splitting</vt:lpstr>
      <vt:lpstr>Splitting</vt:lpstr>
      <vt:lpstr>Substitution</vt:lpstr>
      <vt:lpstr>Augmenting</vt:lpstr>
      <vt:lpstr>Excluding</vt:lpstr>
      <vt:lpstr>Inversion</vt:lpstr>
      <vt:lpstr>Inversion</vt:lpstr>
      <vt:lpstr>Porting</vt:lpstr>
      <vt:lpstr>Encapsulation</vt:lpstr>
      <vt:lpstr>Intermediary</vt:lpstr>
      <vt:lpstr>Blackboard</vt:lpstr>
      <vt:lpstr>Proxy</vt:lpstr>
      <vt:lpstr>Reflection</vt:lpstr>
      <vt:lpstr>Modifiability tactics</vt:lpstr>
      <vt:lpstr>Layers via tactics</vt:lpstr>
      <vt:lpstr>Layers - 2</vt:lpstr>
      <vt:lpstr>Layers - 3</vt:lpstr>
      <vt:lpstr>Layers - 4</vt:lpstr>
      <vt:lpstr>Layers - 5</vt:lpstr>
      <vt:lpstr>State Machines</vt:lpstr>
      <vt:lpstr>Hierarchical</vt:lpstr>
      <vt:lpstr>Concurrent</vt:lpstr>
      <vt:lpstr>Reading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McGregor</cp:lastModifiedBy>
  <cp:revision>13</cp:revision>
  <dcterms:created xsi:type="dcterms:W3CDTF">2011-02-14T13:17:37Z</dcterms:created>
  <dcterms:modified xsi:type="dcterms:W3CDTF">2011-02-21T11:52:11Z</dcterms:modified>
</cp:coreProperties>
</file>