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8" d="100"/>
          <a:sy n="78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yseng802@clemson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Initial 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you’re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Install the two tools – each web site has information on how to install the tools – take a screen print of one of the initial screens from each tool</a:t>
            </a:r>
          </a:p>
          <a:p>
            <a:r>
              <a:rPr lang="en-US" sz="2400" dirty="0" smtClean="0"/>
              <a:t>Create the summaries as requested in the session slides</a:t>
            </a:r>
            <a:endParaRPr lang="en-US" sz="2400" dirty="0" smtClean="0"/>
          </a:p>
          <a:p>
            <a:r>
              <a:rPr lang="en-US" sz="2400" dirty="0" smtClean="0"/>
              <a:t>Add the summaries to </a:t>
            </a:r>
            <a:r>
              <a:rPr lang="en-US" sz="2400" dirty="0" smtClean="0"/>
              <a:t>your</a:t>
            </a:r>
            <a:r>
              <a:rPr lang="en-US" sz="2400" dirty="0" smtClean="0"/>
              <a:t> EPF plug-in </a:t>
            </a:r>
            <a:r>
              <a:rPr lang="en-US" sz="2400" dirty="0" smtClean="0"/>
              <a:t>as </a:t>
            </a:r>
            <a:r>
              <a:rPr lang="en-US" sz="2400" dirty="0" smtClean="0"/>
              <a:t>appropriate types of information</a:t>
            </a:r>
            <a:endParaRPr lang="en-US" sz="2400" dirty="0" smtClean="0"/>
          </a:p>
          <a:p>
            <a:r>
              <a:rPr lang="en-US" sz="2400" dirty="0" smtClean="0"/>
              <a:t>Zip </a:t>
            </a:r>
            <a:r>
              <a:rPr lang="en-US" sz="2400" dirty="0" smtClean="0"/>
              <a:t>the screen shots and summaries and </a:t>
            </a:r>
            <a:r>
              <a:rPr lang="en-US" sz="2400" dirty="0" smtClean="0"/>
              <a:t>email </a:t>
            </a:r>
            <a:r>
              <a:rPr lang="en-US" sz="2400" dirty="0" smtClean="0"/>
              <a:t> </a:t>
            </a:r>
            <a:r>
              <a:rPr lang="en-US" sz="2400" dirty="0" smtClean="0"/>
              <a:t>to: </a:t>
            </a:r>
            <a:r>
              <a:rPr lang="en-US" sz="2400" dirty="0" smtClean="0">
                <a:hlinkClick r:id="rId2"/>
              </a:rPr>
              <a:t>syseng802@clemson.edu</a:t>
            </a:r>
            <a:endParaRPr lang="en-US" sz="2400" dirty="0" smtClean="0"/>
          </a:p>
          <a:p>
            <a:r>
              <a:rPr lang="en-US" sz="2400" dirty="0" smtClean="0"/>
              <a:t>Use your name and Module 0 in the name of the zip.</a:t>
            </a:r>
          </a:p>
          <a:p>
            <a:r>
              <a:rPr lang="en-US" sz="2400" dirty="0" smtClean="0"/>
              <a:t>Submit by midnight Wednesday, August 29, 2012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16</TotalTime>
  <Words>103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SYSE 802</vt:lpstr>
      <vt:lpstr>Here’s what you’re going to do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4</cp:revision>
  <dcterms:created xsi:type="dcterms:W3CDTF">2011-10-06T01:46:15Z</dcterms:created>
  <dcterms:modified xsi:type="dcterms:W3CDTF">2012-08-22T12:31:54Z</dcterms:modified>
</cp:coreProperties>
</file>