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1" r:id="rId3"/>
    <p:sldId id="263" r:id="rId4"/>
    <p:sldId id="268" r:id="rId5"/>
    <p:sldId id="264" r:id="rId6"/>
    <p:sldId id="265" r:id="rId7"/>
    <p:sldId id="266" r:id="rId8"/>
    <p:sldId id="267" r:id="rId9"/>
    <p:sldId id="269" r:id="rId10"/>
    <p:sldId id="270" r:id="rId11"/>
    <p:sldId id="262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2 </a:t>
            </a:r>
            <a:r>
              <a:rPr lang="en-US" smtClean="0">
                <a:solidFill>
                  <a:schemeClr val="tx1"/>
                </a:solidFill>
              </a:rPr>
              <a:t>Session 3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click next you will work through additional pages in the wizard and this gives a lot of possibilities for customizing your final website.</a:t>
            </a:r>
          </a:p>
          <a:p>
            <a:r>
              <a:rPr lang="en-US" dirty="0" smtClean="0"/>
              <a:t>For now it is sufficient to click on Finish and accept all the defaults.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</a:t>
            </a:r>
          </a:p>
          <a:p>
            <a:pPr lvl="1"/>
            <a:r>
              <a:rPr lang="en-US" dirty="0" smtClean="0"/>
              <a:t>The written justification for source selection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SysML</a:t>
            </a:r>
            <a:r>
              <a:rPr lang="en-US" dirty="0" smtClean="0"/>
              <a:t> models</a:t>
            </a:r>
          </a:p>
          <a:p>
            <a:pPr lvl="1"/>
            <a:r>
              <a:rPr lang="en-US" dirty="0" smtClean="0"/>
              <a:t>Written evaluation of your model against the criteria of complete, correct, and consistent.</a:t>
            </a:r>
          </a:p>
          <a:p>
            <a:pPr lvl="1"/>
            <a:r>
              <a:rPr lang="en-US" smtClean="0"/>
              <a:t>Optional - Submit </a:t>
            </a:r>
            <a:r>
              <a:rPr lang="en-US" dirty="0" smtClean="0"/>
              <a:t>the EPF published site by zipping the directory and mailing that 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Requirements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the development of the requirements model for your approved project by</a:t>
            </a:r>
          </a:p>
          <a:p>
            <a:pPr lvl="1"/>
            <a:r>
              <a:rPr lang="en-US" sz="2400" dirty="0" smtClean="0"/>
              <a:t>Choose a set of sources to use in elicitation</a:t>
            </a:r>
          </a:p>
          <a:p>
            <a:pPr lvl="1"/>
            <a:r>
              <a:rPr lang="en-US" sz="2400" dirty="0" smtClean="0"/>
              <a:t>Give a brief description of why each source was chosen</a:t>
            </a:r>
          </a:p>
          <a:p>
            <a:pPr lvl="1"/>
            <a:r>
              <a:rPr lang="en-US" sz="2400" dirty="0" smtClean="0"/>
              <a:t>Develop a domain model that provides vocabulary for your problem – use the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block diagram</a:t>
            </a:r>
          </a:p>
          <a:p>
            <a:pPr lvl="1"/>
            <a:r>
              <a:rPr lang="en-US" sz="2400" dirty="0" smtClean="0"/>
              <a:t>Develop a set of use cases including actors – use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 use case diagram</a:t>
            </a:r>
          </a:p>
          <a:p>
            <a:pPr lvl="1"/>
            <a:r>
              <a:rPr lang="en-US" sz="2400" dirty="0" smtClean="0"/>
              <a:t>Create a high-level set of requirements – use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requirements diagram include both functional and non-functional requirements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Process </a:t>
            </a:r>
            <a:r>
              <a:rPr lang="en-US" dirty="0" smtClean="0"/>
              <a:t>Model – the rest of this unit is optional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to create your own systems engineering process</a:t>
            </a:r>
          </a:p>
          <a:p>
            <a:r>
              <a:rPr lang="en-US" dirty="0" smtClean="0"/>
              <a:t>The deliverable is a process package but there must be the individual definitions in the Method Content to back it up.</a:t>
            </a:r>
          </a:p>
          <a:p>
            <a:r>
              <a:rPr lang="en-US" dirty="0" smtClean="0"/>
              <a:t>Submit the “Published” method by zipping up the directory that contains the website that is created by publishing.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ready to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method configuration is the basic unit of publication.</a:t>
            </a:r>
          </a:p>
          <a:p>
            <a:r>
              <a:rPr lang="en-US" dirty="0" smtClean="0"/>
              <a:t>On the following slides I will show in reverse order what you do to get ready to publish.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method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1600200"/>
            <a:ext cx="74295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the configuration a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33624"/>
            <a:ext cx="7869514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the “Views” tab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Views tab</a:t>
            </a:r>
          </a:p>
          <a:p>
            <a:r>
              <a:rPr lang="en-US" dirty="0" smtClean="0"/>
              <a:t>Select Add View</a:t>
            </a:r>
          </a:p>
          <a:p>
            <a:r>
              <a:rPr lang="en-US" dirty="0" smtClean="0"/>
              <a:t>In the Library select the delivery process you wish to publish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948113"/>
            <a:ext cx="7740974" cy="290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2895600" y="5486400"/>
            <a:ext cx="838200" cy="639763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the process that will be published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788" y="2209800"/>
            <a:ext cx="87344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525963"/>
          </a:xfrm>
        </p:spPr>
        <p:txBody>
          <a:bodyPr/>
          <a:lstStyle/>
          <a:p>
            <a:r>
              <a:rPr lang="en-US" sz="2800" dirty="0" smtClean="0"/>
              <a:t>Under Configuration on the main menu select Publish and then from the list of configurations that pops up select the one you just created.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2667000"/>
            <a:ext cx="52959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7239</TotalTime>
  <Words>340</Words>
  <Application>Microsoft Office PowerPoint</Application>
  <PresentationFormat>On-screen Show (4:3)</PresentationFormat>
  <Paragraphs>40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syse802Template</vt:lpstr>
      <vt:lpstr>SYSE 802</vt:lpstr>
      <vt:lpstr>Initial Requirements Model</vt:lpstr>
      <vt:lpstr>Initial Process Model – the rest of this unit is optional</vt:lpstr>
      <vt:lpstr>Getting ready to publish</vt:lpstr>
      <vt:lpstr>Create a method configuration</vt:lpstr>
      <vt:lpstr>Give the configuration a name</vt:lpstr>
      <vt:lpstr>Select the “Views” tab </vt:lpstr>
      <vt:lpstr>This is the process that will be published</vt:lpstr>
      <vt:lpstr>Publishing</vt:lpstr>
      <vt:lpstr>Publishing</vt:lpstr>
      <vt:lpstr>Due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12</cp:revision>
  <dcterms:created xsi:type="dcterms:W3CDTF">2010-08-10T11:43:39Z</dcterms:created>
  <dcterms:modified xsi:type="dcterms:W3CDTF">2011-08-29T17:01:39Z</dcterms:modified>
</cp:coreProperties>
</file>