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2" r:id="rId3"/>
    <p:sldId id="261" r:id="rId4"/>
    <p:sldId id="263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5 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 the assignment for this module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Choose one of the analysis techniques listed in Ch 4 of the INCOSE handbook to apply to your project. It can be one we walked through or a different one. Submit the results of that analysis.</a:t>
            </a:r>
          </a:p>
          <a:p>
            <a:r>
              <a:rPr lang="en-US" dirty="0" smtClean="0"/>
              <a:t>If you wish to </a:t>
            </a:r>
            <a:r>
              <a:rPr lang="en-US" dirty="0" smtClean="0"/>
              <a:t>try the DSM here is a good tool: http://129.187.108.94/dsmweb/?id=159</a:t>
            </a: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Product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brief description that envisions your current product as part of a product line, a set of related products</a:t>
            </a:r>
            <a:r>
              <a:rPr lang="en-US" dirty="0" smtClean="0"/>
              <a:t>. Describe at least two other products that would have similar features to the project you ar</a:t>
            </a:r>
            <a:r>
              <a:rPr lang="en-US" dirty="0" smtClean="0"/>
              <a:t>e building. Describe the features that are in common and the differences (features one product has that the others do not).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2861</TotalTime>
  <Words>142</Words>
  <Application>Microsoft Office PowerPoint</Application>
  <PresentationFormat>On-screen Show (4:3)</PresentationFormat>
  <Paragraphs>15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syse802Template</vt:lpstr>
      <vt:lpstr>SYSE 802</vt:lpstr>
      <vt:lpstr>Session Objective</vt:lpstr>
      <vt:lpstr>Analyses</vt:lpstr>
      <vt:lpstr>Software Product Line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8</cp:revision>
  <dcterms:created xsi:type="dcterms:W3CDTF">2010-10-04T02:43:33Z</dcterms:created>
  <dcterms:modified xsi:type="dcterms:W3CDTF">2010-10-17T00:32:25Z</dcterms:modified>
</cp:coreProperties>
</file>