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3" d="100"/>
          <a:sy n="83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7 Session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define the </a:t>
            </a:r>
            <a:r>
              <a:rPr lang="en-US" smtClean="0"/>
              <a:t>assignment for this </a:t>
            </a:r>
            <a:r>
              <a:rPr lang="en-US" dirty="0" smtClean="0"/>
              <a:t>module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products have some part of their behavior that can be represented by a state machine.</a:t>
            </a:r>
          </a:p>
          <a:p>
            <a:r>
              <a:rPr lang="en-US" dirty="0" smtClean="0"/>
              <a:t>Identify that part of the behavior of your project that can be represented and draw the state machine (use </a:t>
            </a:r>
            <a:r>
              <a:rPr lang="en-US" dirty="0" err="1" smtClean="0"/>
              <a:t>Topcased</a:t>
            </a:r>
            <a:r>
              <a:rPr lang="en-US" dirty="0" smtClean="0"/>
              <a:t> if possible).</a:t>
            </a:r>
          </a:p>
          <a:p>
            <a:r>
              <a:rPr lang="en-US" dirty="0" smtClean="0"/>
              <a:t>What part can not be? Explain what information is not conveyed using the state machine. (text)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2207</TotalTime>
  <Words>83</Words>
  <Application>Microsoft Office PowerPoint</Application>
  <PresentationFormat>On-screen Show (4:3)</PresentationFormat>
  <Paragraphs>14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syse802Template</vt:lpstr>
      <vt:lpstr>SYSE 802</vt:lpstr>
      <vt:lpstr>Session Objective</vt:lpstr>
      <vt:lpstr>Assignment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3</cp:revision>
  <dcterms:created xsi:type="dcterms:W3CDTF">2010-10-17T00:39:40Z</dcterms:created>
  <dcterms:modified xsi:type="dcterms:W3CDTF">2010-11-01T00:58:54Z</dcterms:modified>
</cp:coreProperties>
</file>