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9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gain experience developing a V &amp; V plan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Create a partial V &amp; V plan for your product. </a:t>
            </a:r>
          </a:p>
          <a:p>
            <a:r>
              <a:rPr lang="en-US" sz="2800" dirty="0" smtClean="0"/>
              <a:t>From your previous assignments identify at least one well-documented interface and define the plan for verifying that the implementation conforms to the specification given in the interface.</a:t>
            </a:r>
          </a:p>
          <a:p>
            <a:r>
              <a:rPr lang="en-US" sz="2800" dirty="0" smtClean="0"/>
              <a:t>Take the extended scenario from the previous assignment and use that as the basis for beginning a validation plan.  Describe the test facility needed for this validation and at least two test cases derived from the </a:t>
            </a:r>
            <a:r>
              <a:rPr lang="en-US" sz="2800" smtClean="0"/>
              <a:t>extended scenario.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582</TotalTime>
  <Words>103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SYSE 802</vt:lpstr>
      <vt:lpstr>Session Objective</vt:lpstr>
      <vt:lpstr>Assignment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3</cp:revision>
  <dcterms:created xsi:type="dcterms:W3CDTF">2010-11-10T02:25:56Z</dcterms:created>
  <dcterms:modified xsi:type="dcterms:W3CDTF">2010-11-10T12:08:24Z</dcterms:modified>
</cp:coreProperties>
</file>