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0" r:id="rId2"/>
    <p:sldId id="261" r:id="rId3"/>
    <p:sldId id="262" r:id="rId4"/>
    <p:sldId id="264" r:id="rId5"/>
    <p:sldId id="263" r:id="rId6"/>
    <p:sldId id="266" r:id="rId7"/>
    <p:sldId id="265" r:id="rId8"/>
    <p:sldId id="267" r:id="rId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>
      <p:cViewPr varScale="1">
        <p:scale>
          <a:sx n="84" d="100"/>
          <a:sy n="84" d="100"/>
        </p:scale>
        <p:origin x="-16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8/14/2011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8/14/2011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8/14/2011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0 Session 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Example problem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will use one example through out the semester</a:t>
            </a:r>
          </a:p>
          <a:p>
            <a:r>
              <a:rPr lang="en-US" dirty="0" smtClean="0"/>
              <a:t>It will be used to illustrate the various techniques we encounter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 company wants to enter the automotive infotainment business. They want to provide a complete solution to the automotive OEMs.</a:t>
            </a:r>
          </a:p>
          <a:p>
            <a:r>
              <a:rPr lang="en-US" sz="2800" dirty="0" smtClean="0"/>
              <a:t>The infotainment system includes various systems that provide entertainment such as radio and information such as GPS.</a:t>
            </a:r>
          </a:p>
          <a:p>
            <a:r>
              <a:rPr lang="en-US" sz="2800" dirty="0" smtClean="0"/>
              <a:t>The infotainment system in an automobile is changing rapidly. Not only are more types of systems being supported but the support is becoming more generic.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- 2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417639"/>
            <a:ext cx="6791325" cy="484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05634" y="6257781"/>
            <a:ext cx="2736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Dr. Dobbs January 2009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infotainment system must not affect the control of the vehicle.</a:t>
            </a:r>
          </a:p>
          <a:p>
            <a:r>
              <a:rPr lang="en-US" dirty="0" smtClean="0"/>
              <a:t>The infotainment system must allow for additional, unanticipated services to be added.</a:t>
            </a:r>
          </a:p>
          <a:p>
            <a:r>
              <a:rPr lang="en-US" dirty="0" smtClean="0"/>
              <a:t>Power consumption must be minimized.</a:t>
            </a:r>
          </a:p>
          <a:p>
            <a:r>
              <a:rPr lang="en-US" dirty="0" smtClean="0"/>
              <a:t>Space in the vehicle is limited.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Autosar</a:t>
            </a:r>
            <a:r>
              <a:rPr lang="en-US" dirty="0" smtClean="0"/>
              <a:t> layered architecture view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438400"/>
            <a:ext cx="7544692" cy="3687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passenger vehicle’s information system needs to provide basic features such as display of status of various sensors, cameras, and other health information.</a:t>
            </a:r>
          </a:p>
          <a:p>
            <a:r>
              <a:rPr lang="en-US" dirty="0" smtClean="0"/>
              <a:t>It provides basic entertainment services such as radio.</a:t>
            </a:r>
          </a:p>
          <a:p>
            <a:r>
              <a:rPr lang="en-US" dirty="0" smtClean="0"/>
              <a:t>It provides additional services such as GPS.</a:t>
            </a:r>
          </a:p>
          <a:p>
            <a:r>
              <a:rPr lang="en-US" dirty="0" smtClean="0"/>
              <a:t>It accepts external inputs such as music from an </a:t>
            </a:r>
            <a:r>
              <a:rPr lang="en-US" dirty="0" err="1" smtClean="0"/>
              <a:t>Ipod</a:t>
            </a:r>
            <a:r>
              <a:rPr lang="en-US" dirty="0" smtClean="0"/>
              <a:t> and routes the music to the speakers.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problem will be used to illustrate concepts over the course of the semester.</a:t>
            </a:r>
          </a:p>
          <a:p>
            <a:r>
              <a:rPr lang="en-US" dirty="0" smtClean="0"/>
              <a:t>It was chosen because most people can relate to the basic context if not the issues involved.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4676</TotalTime>
  <Words>253</Words>
  <Application>Microsoft Office PowerPoint</Application>
  <PresentationFormat>On-screen Show (4:3)</PresentationFormat>
  <Paragraphs>32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syse802Template</vt:lpstr>
      <vt:lpstr>SYSE 802</vt:lpstr>
      <vt:lpstr>Running example</vt:lpstr>
      <vt:lpstr>Example</vt:lpstr>
      <vt:lpstr>Example - 2</vt:lpstr>
      <vt:lpstr>Constraints</vt:lpstr>
      <vt:lpstr>Context</vt:lpstr>
      <vt:lpstr>The need</vt:lpstr>
      <vt:lpstr>Summary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12</cp:revision>
  <dcterms:created xsi:type="dcterms:W3CDTF">2010-08-01T17:23:45Z</dcterms:created>
  <dcterms:modified xsi:type="dcterms:W3CDTF">2011-08-14T22:44:35Z</dcterms:modified>
</cp:coreProperties>
</file>