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10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Solution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Environment</a:t>
            </a:r>
          </a:p>
          <a:p>
            <a:pPr lvl="1"/>
            <a:r>
              <a:rPr lang="en-US" sz="2400" dirty="0" smtClean="0"/>
              <a:t>Inside a vehicle that at times is open to the elements</a:t>
            </a:r>
          </a:p>
          <a:p>
            <a:pPr lvl="1"/>
            <a:r>
              <a:rPr lang="en-US" sz="2400" dirty="0" smtClean="0"/>
              <a:t>8 - 20</a:t>
            </a:r>
            <a:r>
              <a:rPr lang="en-US" sz="2400" dirty="0" smtClean="0"/>
              <a:t> volt DC</a:t>
            </a:r>
          </a:p>
          <a:p>
            <a:pPr lvl="1"/>
            <a:r>
              <a:rPr lang="en-US" sz="2400" dirty="0" smtClean="0"/>
              <a:t>Varying ambient light</a:t>
            </a:r>
          </a:p>
          <a:p>
            <a:pPr lvl="1"/>
            <a:r>
              <a:rPr lang="en-US" sz="2400" dirty="0" smtClean="0"/>
              <a:t>USB ports; VGA connector; PATA connector; Ethernet</a:t>
            </a:r>
          </a:p>
          <a:p>
            <a:pPr lvl="1"/>
            <a:r>
              <a:rPr lang="en-US" sz="2400" dirty="0" smtClean="0"/>
              <a:t>MOST Bus</a:t>
            </a:r>
            <a:endParaRPr lang="en-US" sz="2400" dirty="0" smtClean="0"/>
          </a:p>
          <a:p>
            <a:r>
              <a:rPr lang="en-US" sz="2800" dirty="0" smtClean="0"/>
              <a:t>Qualities</a:t>
            </a:r>
            <a:r>
              <a:rPr lang="en-US" dirty="0" smtClean="0"/>
              <a:t> </a:t>
            </a:r>
          </a:p>
          <a:p>
            <a:pPr lvl="1"/>
            <a:r>
              <a:rPr lang="en-US" sz="2400" dirty="0" smtClean="0"/>
              <a:t>Reliable</a:t>
            </a:r>
          </a:p>
          <a:p>
            <a:pPr lvl="1"/>
            <a:r>
              <a:rPr lang="en-US" sz="2400" dirty="0" smtClean="0"/>
              <a:t>Rapid start up</a:t>
            </a:r>
          </a:p>
          <a:p>
            <a:pPr lvl="1"/>
            <a:r>
              <a:rPr lang="en-US" sz="2400" dirty="0" smtClean="0"/>
              <a:t>High resolution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Infotainment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Inputs:</a:t>
            </a:r>
          </a:p>
          <a:p>
            <a:pPr lvl="1"/>
            <a:r>
              <a:rPr lang="en-US" sz="2400" dirty="0" smtClean="0"/>
              <a:t>Turn on/off various devices with knobs, switches</a:t>
            </a:r>
          </a:p>
          <a:p>
            <a:pPr lvl="1"/>
            <a:r>
              <a:rPr lang="en-US" sz="2400" dirty="0" smtClean="0"/>
              <a:t>Insert CDs/videos</a:t>
            </a:r>
          </a:p>
          <a:p>
            <a:pPr lvl="1"/>
            <a:r>
              <a:rPr lang="en-US" sz="2400" dirty="0" smtClean="0"/>
              <a:t>Attach phone/</a:t>
            </a:r>
            <a:r>
              <a:rPr lang="en-US" sz="2400" dirty="0" err="1" smtClean="0"/>
              <a:t>pda</a:t>
            </a:r>
            <a:r>
              <a:rPr lang="en-US" sz="2400" dirty="0" smtClean="0"/>
              <a:t> via </a:t>
            </a:r>
            <a:r>
              <a:rPr lang="en-US" sz="2400" dirty="0" err="1" smtClean="0"/>
              <a:t>bluetooth</a:t>
            </a:r>
            <a:endParaRPr lang="en-US" sz="2400" dirty="0" smtClean="0"/>
          </a:p>
          <a:p>
            <a:pPr lvl="1"/>
            <a:r>
              <a:rPr lang="en-US" sz="2400" dirty="0" smtClean="0"/>
              <a:t>voice</a:t>
            </a:r>
            <a:endParaRPr lang="en-US" sz="2400" dirty="0" smtClean="0"/>
          </a:p>
          <a:p>
            <a:r>
              <a:rPr lang="en-US" dirty="0" smtClean="0"/>
              <a:t>Outputs:</a:t>
            </a:r>
          </a:p>
          <a:p>
            <a:pPr lvl="1"/>
            <a:r>
              <a:rPr lang="en-US" sz="2400" dirty="0" smtClean="0"/>
              <a:t>Sound</a:t>
            </a:r>
          </a:p>
          <a:p>
            <a:pPr lvl="1"/>
            <a:r>
              <a:rPr lang="en-US" sz="2400" dirty="0" smtClean="0"/>
              <a:t>Live and recorded videos</a:t>
            </a:r>
          </a:p>
          <a:p>
            <a:pPr lvl="1"/>
            <a:r>
              <a:rPr lang="en-US" sz="2400" dirty="0" smtClean="0"/>
              <a:t>Computer generated displays</a:t>
            </a:r>
          </a:p>
          <a:p>
            <a:pPr lvl="1"/>
            <a:r>
              <a:rPr lang="en-US" sz="2400" dirty="0" smtClean="0"/>
              <a:t>voice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1453</TotalTime>
  <Words>81</Words>
  <Application>Microsoft Office PowerPoint</Application>
  <PresentationFormat>On-screen Show (4:3)</PresentationFormat>
  <Paragraphs>30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syse802Template</vt:lpstr>
      <vt:lpstr>SYSE 802</vt:lpstr>
      <vt:lpstr>Expectations</vt:lpstr>
      <vt:lpstr>Infotainment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5</cp:revision>
  <dcterms:created xsi:type="dcterms:W3CDTF">2010-11-18T19:04:13Z</dcterms:created>
  <dcterms:modified xsi:type="dcterms:W3CDTF">2010-11-19T19:22:52Z</dcterms:modified>
</cp:coreProperties>
</file>