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3" d="100"/>
          <a:sy n="83" d="100"/>
        </p:scale>
        <p:origin x="-111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SYSE 802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</a:t>
            </a:r>
            <a:r>
              <a:rPr lang="en-US" dirty="0" smtClean="0">
                <a:solidFill>
                  <a:schemeClr val="tx1"/>
                </a:solidFill>
              </a:rPr>
              <a:t>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Module 11 Session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Assignment</a:t>
            </a:r>
            <a:endParaRPr lang="en-US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give practice in analysis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an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one of the analysis techniques from this Module and apply to your product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17</TotalTime>
  <Words>36</Words>
  <Application>Microsoft Office PowerPoint</Application>
  <PresentationFormat>On-screen Show (4:3)</PresentationFormat>
  <Paragraphs>12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syse802Template</vt:lpstr>
      <vt:lpstr>SYSE 802</vt:lpstr>
      <vt:lpstr>Session Objective</vt:lpstr>
      <vt:lpstr>Choose an analysis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SYSE 802</dc:title>
  <dc:creator>McGregor</dc:creator>
  <cp:lastModifiedBy>McGregor</cp:lastModifiedBy>
  <cp:revision>2</cp:revision>
  <dcterms:created xsi:type="dcterms:W3CDTF">2010-11-25T22:26:35Z</dcterms:created>
  <dcterms:modified xsi:type="dcterms:W3CDTF">2010-11-25T22:44:32Z</dcterms:modified>
</cp:coreProperties>
</file>