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1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11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Solution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give expectations on assignment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Earned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sz="2400" dirty="0" smtClean="0"/>
              <a:t>I chose Earned Value analysis</a:t>
            </a:r>
          </a:p>
          <a:p>
            <a:r>
              <a:rPr lang="en-US" sz="2400" dirty="0" smtClean="0"/>
              <a:t>Milestones in developing the infotainment system are the IEEE 1220 required </a:t>
            </a:r>
            <a:r>
              <a:rPr lang="en-US" sz="2400" dirty="0" err="1" smtClean="0"/>
              <a:t>workproducts</a:t>
            </a:r>
            <a:endParaRPr lang="en-US" sz="2400" dirty="0" smtClean="0"/>
          </a:p>
          <a:p>
            <a:r>
              <a:rPr lang="en-US" sz="2400" dirty="0" smtClean="0"/>
              <a:t>Microsoft Project computes Earned Value but I did not enter sufficient data to get a non-zero answer.</a:t>
            </a:r>
          </a:p>
          <a:p>
            <a:pPr lvl="1"/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114800"/>
            <a:ext cx="8263683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145</TotalTime>
  <Words>56</Words>
  <Application>Microsoft Office PowerPoint</Application>
  <PresentationFormat>On-screen Show (4:3)</PresentationFormat>
  <Paragraphs>14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SYSE 802</vt:lpstr>
      <vt:lpstr>Session Objective</vt:lpstr>
      <vt:lpstr>Earned Value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2</cp:revision>
  <dcterms:created xsi:type="dcterms:W3CDTF">2010-11-25T22:27:06Z</dcterms:created>
  <dcterms:modified xsi:type="dcterms:W3CDTF">2010-11-26T00:52:18Z</dcterms:modified>
</cp:coreProperties>
</file>