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6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Context – Add a few use cases about at least two systems that are “around” your system.</a:t>
            </a:r>
          </a:p>
          <a:p>
            <a:r>
              <a:rPr lang="en-US" sz="2800" dirty="0" smtClean="0"/>
              <a:t>Qualities – Try to get representative values for the qualities you have defined in this and the previous assignment. Use fact sheets, specs or standards.</a:t>
            </a:r>
          </a:p>
          <a:p>
            <a:r>
              <a:rPr lang="en-US" sz="2800" dirty="0" smtClean="0"/>
              <a:t>Views – Think about each actor in the use case diagram and maybe a stakeholder that does not directly interact with the system. What do they need to know about the architecture?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31820" y="2167890"/>
            <a:ext cx="57788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1417638"/>
            <a:ext cx="8032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shows a few of the other systems running on the vehicle. Several others</a:t>
            </a:r>
          </a:p>
          <a:p>
            <a:r>
              <a:rPr lang="en-US" dirty="0" smtClean="0"/>
              <a:t>could be added to the diagram.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450068"/>
            <a:ext cx="307007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diagram shows use</a:t>
            </a:r>
          </a:p>
          <a:p>
            <a:r>
              <a:rPr lang="en-US" dirty="0" smtClean="0"/>
              <a:t>cases outside the boundary</a:t>
            </a:r>
          </a:p>
          <a:p>
            <a:r>
              <a:rPr lang="en-US" dirty="0" smtClean="0"/>
              <a:t>to show that our system is a</a:t>
            </a:r>
          </a:p>
          <a:p>
            <a:r>
              <a:rPr lang="en-US" dirty="0" smtClean="0"/>
              <a:t>system within a System.</a:t>
            </a:r>
          </a:p>
          <a:p>
            <a:endParaRPr lang="en-US" dirty="0" smtClean="0"/>
          </a:p>
          <a:p>
            <a:r>
              <a:rPr lang="en-US" dirty="0" smtClean="0"/>
              <a:t>This is an anticipated </a:t>
            </a:r>
            <a:r>
              <a:rPr lang="en-US" dirty="0" err="1" smtClean="0"/>
              <a:t>SoS</a:t>
            </a:r>
            <a:endParaRPr lang="en-US" dirty="0" smtClean="0"/>
          </a:p>
          <a:p>
            <a:r>
              <a:rPr lang="en-US" dirty="0" smtClean="0"/>
              <a:t>meaning that we design the </a:t>
            </a:r>
          </a:p>
          <a:p>
            <a:r>
              <a:rPr lang="en-US" dirty="0" smtClean="0"/>
              <a:t>infotainment system with </a:t>
            </a:r>
          </a:p>
          <a:p>
            <a:r>
              <a:rPr lang="en-US" dirty="0" smtClean="0"/>
              <a:t>vehicles in mind.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Power: 8 – 20 V</a:t>
            </a:r>
            <a:endParaRPr lang="en-US" dirty="0" smtClean="0"/>
          </a:p>
          <a:p>
            <a:r>
              <a:rPr lang="en-US" dirty="0" smtClean="0"/>
              <a:t>Physical </a:t>
            </a:r>
            <a:r>
              <a:rPr lang="en-US" dirty="0" smtClean="0"/>
              <a:t>size: 165 cm by 175 cm </a:t>
            </a:r>
            <a:endParaRPr lang="en-US" dirty="0" smtClean="0"/>
          </a:p>
          <a:p>
            <a:r>
              <a:rPr lang="en-US" dirty="0" smtClean="0"/>
              <a:t>Temperature </a:t>
            </a:r>
            <a:r>
              <a:rPr lang="en-US" dirty="0" smtClean="0"/>
              <a:t>levels: </a:t>
            </a:r>
            <a:r>
              <a:rPr lang="en-US" dirty="0" smtClean="0"/>
              <a:t>-25C </a:t>
            </a:r>
            <a:r>
              <a:rPr lang="en-US" dirty="0" smtClean="0"/>
              <a:t>to </a:t>
            </a:r>
            <a:r>
              <a:rPr lang="en-US" dirty="0" smtClean="0"/>
              <a:t>45C</a:t>
            </a:r>
          </a:p>
          <a:p>
            <a:r>
              <a:rPr lang="en-US" dirty="0" smtClean="0"/>
              <a:t>Vibration levels to </a:t>
            </a:r>
            <a:r>
              <a:rPr lang="en-US" dirty="0" smtClean="0"/>
              <a:t>2,940m/s2</a:t>
            </a:r>
          </a:p>
          <a:p>
            <a:r>
              <a:rPr lang="en-US" dirty="0" smtClean="0"/>
              <a:t>Memory – 1GB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For the infotainment system </a:t>
            </a:r>
          </a:p>
          <a:p>
            <a:pPr lvl="1"/>
            <a:r>
              <a:rPr lang="en-US" sz="2000" dirty="0" smtClean="0"/>
              <a:t>Developers of products that use the infrastructure of the infotainment to incorporate their products into the vehicle need the standard structural and dynamic views of the architecture; also interface definitions</a:t>
            </a:r>
          </a:p>
          <a:p>
            <a:pPr lvl="1"/>
            <a:r>
              <a:rPr lang="en-US" sz="2000" dirty="0" smtClean="0"/>
              <a:t>Developers of products that interact with the infotainment system need interface information; a set of interface definitions; also need receiver and transmitter protocol definitions </a:t>
            </a:r>
          </a:p>
          <a:p>
            <a:pPr lvl="1"/>
            <a:r>
              <a:rPr lang="en-US" sz="2000" dirty="0" smtClean="0"/>
              <a:t>Vehicle marketers and users need a high-level schematic to show the features of the system to buyers</a:t>
            </a:r>
          </a:p>
          <a:p>
            <a:pPr lvl="1"/>
            <a:r>
              <a:rPr lang="en-US" sz="2000" dirty="0" smtClean="0"/>
              <a:t>Automotive engineers need quality attribute requirements that specify the power needs, the heat generated, the weight, the network interfaces.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884</TotalTime>
  <Words>286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Expectations</vt:lpstr>
      <vt:lpstr>Context</vt:lpstr>
      <vt:lpstr>Qualities</vt:lpstr>
      <vt:lpstr>Views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14</cp:revision>
  <dcterms:created xsi:type="dcterms:W3CDTF">2010-10-05T14:05:47Z</dcterms:created>
  <dcterms:modified xsi:type="dcterms:W3CDTF">2010-10-09T19:37:04Z</dcterms:modified>
</cp:coreProperties>
</file>