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0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6" d="100"/>
          <a:sy n="66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10/20/2010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10/20/2010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10/20/2010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10/20/2010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10/20/2010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10/20/2010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10/20/2010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6 Session 4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Prototypical Solution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set expectations for the current assignment.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QFD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worksheet is </a:t>
            </a:r>
            <a:r>
              <a:rPr lang="en-US" dirty="0" smtClean="0"/>
              <a:t>linked to the module page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I took  stab at all 4 mappings but you should do the main House of Quality at </a:t>
            </a:r>
            <a:r>
              <a:rPr lang="en-US" dirty="0" smtClean="0"/>
              <a:t>least for a few characteristics.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should have a minimal number of new work products, etc to add to your model.</a:t>
            </a:r>
          </a:p>
          <a:p>
            <a:r>
              <a:rPr lang="en-US" dirty="0" smtClean="0"/>
              <a:t>QFD fits very early in the life cycle during ideation.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33</TotalTime>
  <Words>86</Words>
  <Application>Microsoft Office PowerPoint</Application>
  <PresentationFormat>On-screen Show (4:3)</PresentationFormat>
  <Paragraphs>16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syse802Template</vt:lpstr>
      <vt:lpstr>SYSE 802</vt:lpstr>
      <vt:lpstr>Session objective</vt:lpstr>
      <vt:lpstr>QFD</vt:lpstr>
      <vt:lpstr>Process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2</cp:revision>
  <dcterms:created xsi:type="dcterms:W3CDTF">2010-10-15T12:30:25Z</dcterms:created>
  <dcterms:modified xsi:type="dcterms:W3CDTF">2010-10-20T16:16:24Z</dcterms:modified>
</cp:coreProperties>
</file>