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provide experience in interface definition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-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Begin an ICD for your project.</a:t>
            </a:r>
          </a:p>
          <a:p>
            <a:r>
              <a:rPr lang="en-US" sz="2800" dirty="0" smtClean="0"/>
              <a:t>Document at least one external and one internal interface.</a:t>
            </a:r>
          </a:p>
          <a:p>
            <a:r>
              <a:rPr lang="en-US" sz="2800" dirty="0" smtClean="0"/>
              <a:t>You may use a form that is used in your company or use one the ones pointed to on  the next to the last slide in Session 1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Include at least one extended scenario that would cross </a:t>
            </a:r>
            <a:r>
              <a:rPr lang="en-US" sz="2800" smtClean="0"/>
              <a:t>interface boundaries.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- Platforms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you recognize a platform in the ecosystem of your product? Briefly describe it. What services does it provide?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3103</TotalTime>
  <Words>106</Words>
  <Application>Microsoft Office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syse802Template</vt:lpstr>
      <vt:lpstr>SYSE 802</vt:lpstr>
      <vt:lpstr>Session Objective</vt:lpstr>
      <vt:lpstr>Assignment - Interfaces</vt:lpstr>
      <vt:lpstr>Assignment - Platforms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5</cp:revision>
  <dcterms:created xsi:type="dcterms:W3CDTF">2010-10-31T16:20:30Z</dcterms:created>
  <dcterms:modified xsi:type="dcterms:W3CDTF">2010-11-08T12:40:55Z</dcterms:modified>
</cp:coreProperties>
</file>