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facebus.com/MOST_Bus_Interfac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ional.com/analog/automotive/infotain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Prototypical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illustrate expectations on the assignment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Infotainment a</a:t>
            </a:r>
            <a:r>
              <a:rPr lang="en-US" sz="2800" dirty="0" smtClean="0"/>
              <a:t>pplications integrate with the MOST bus.</a:t>
            </a:r>
          </a:p>
          <a:p>
            <a:r>
              <a:rPr lang="en-US" sz="2800" dirty="0" smtClean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www.interfacebus.com/MOST_Bus_Interface.html</a:t>
            </a:r>
            <a:r>
              <a:rPr lang="en-US" sz="2800" dirty="0" smtClean="0"/>
              <a:t> gives a more complete description of the interface than you need to in the homework. If you are using a standard interface you may refer to the standard definition.</a:t>
            </a:r>
          </a:p>
          <a:p>
            <a:r>
              <a:rPr lang="en-US" sz="2800" dirty="0" smtClean="0"/>
              <a:t>This defines an external interface for an infotainment system.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to screen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rear-facing camera that shows obstacles transmits high-quality video to a high-resolution screen at the driver’s console.</a:t>
            </a:r>
          </a:p>
          <a:p>
            <a:r>
              <a:rPr lang="en-US" sz="2800" dirty="0" smtClean="0"/>
              <a:t>National Semiconductor has a chip set that handles data transfer from one part of an infotainment  system to another</a:t>
            </a:r>
          </a:p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 dirty="0" smtClean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www.national.com/analog/automotive/infotainment</a:t>
            </a:r>
            <a:endParaRPr lang="en-US" sz="2800" dirty="0" smtClean="0"/>
          </a:p>
          <a:p>
            <a:r>
              <a:rPr lang="en-US" sz="2800" dirty="0" smtClean="0"/>
              <a:t>This is a proprietary solution for structuring a single infotainment system. It defines several interfaces.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has defined a platform for </a:t>
            </a:r>
            <a:r>
              <a:rPr lang="en-US" smtClean="0"/>
              <a:t>automotive infotainment</a:t>
            </a:r>
          </a:p>
          <a:p>
            <a:r>
              <a:rPr lang="en-US" dirty="0" smtClean="0"/>
              <a:t>http</a:t>
            </a:r>
            <a:r>
              <a:rPr lang="en-US" dirty="0" smtClean="0"/>
              <a:t>://www.luxoft.com/press/press_release_article.html?id=15563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198</TotalTime>
  <Words>149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Session Objective</vt:lpstr>
      <vt:lpstr>MOST bus</vt:lpstr>
      <vt:lpstr>Camera to screen application</vt:lpstr>
      <vt:lpstr>Android Platform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</cp:revision>
  <dcterms:created xsi:type="dcterms:W3CDTF">2010-10-31T16:23:47Z</dcterms:created>
  <dcterms:modified xsi:type="dcterms:W3CDTF">2010-11-06T20:51:12Z</dcterms:modified>
</cp:coreProperties>
</file>