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10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Answer two questions:</a:t>
            </a:r>
          </a:p>
          <a:p>
            <a:pPr marL="514350" indent="-514350">
              <a:buAutoNum type="arabicPeriod"/>
            </a:pPr>
            <a:r>
              <a:rPr lang="en-US" dirty="0" smtClean="0"/>
              <a:t>Describe the environment in which your product will be used. Describe it in terms of the qualities that are </a:t>
            </a:r>
            <a:r>
              <a:rPr lang="en-US" dirty="0" smtClean="0"/>
              <a:t>important </a:t>
            </a:r>
            <a:r>
              <a:rPr lang="en-US" smtClean="0"/>
              <a:t>to human users.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Describe all of the inputs and outputs for the </a:t>
            </a:r>
            <a:r>
              <a:rPr lang="en-US" dirty="0" smtClean="0"/>
              <a:t>system related to humans. </a:t>
            </a:r>
            <a:r>
              <a:rPr lang="en-US" dirty="0" smtClean="0"/>
              <a:t>Describe them in domain terms rather than in terms of data types.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212</TotalTime>
  <Words>69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SYSE 802</vt:lpstr>
      <vt:lpstr>Assignment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4</cp:revision>
  <dcterms:created xsi:type="dcterms:W3CDTF">2010-11-18T19:03:47Z</dcterms:created>
  <dcterms:modified xsi:type="dcterms:W3CDTF">2010-11-19T18:39:25Z</dcterms:modified>
</cp:coreProperties>
</file>