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0" r:id="rId2"/>
    <p:sldId id="264" r:id="rId3"/>
    <p:sldId id="263" r:id="rId4"/>
    <p:sldId id="261" r:id="rId5"/>
    <p:sldId id="262" r:id="rId6"/>
    <p:sldId id="265" r:id="rId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4" d="100"/>
          <a:sy n="84" d="100"/>
        </p:scale>
        <p:origin x="-10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9/13/2010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9/13/2010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9/13/2010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9/13/2010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9/13/2010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9/13/2010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9/13/2010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xmind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1 Session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Assignment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countable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information you create for this assignment will be the basis for us agreeing on your individual project.</a:t>
            </a:r>
          </a:p>
          <a:p>
            <a:r>
              <a:rPr lang="en-US" dirty="0" smtClean="0"/>
              <a:t>For this first iteration you should include enough detail to evaluate the scope and effort for the project.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deliverable is a domain model.</a:t>
            </a:r>
          </a:p>
          <a:p>
            <a:r>
              <a:rPr lang="en-US" dirty="0" smtClean="0"/>
              <a:t>You can use </a:t>
            </a:r>
            <a:r>
              <a:rPr lang="en-US" dirty="0" err="1" smtClean="0"/>
              <a:t>Xmind</a:t>
            </a:r>
            <a:r>
              <a:rPr lang="en-US" dirty="0" smtClean="0"/>
              <a:t> (</a:t>
            </a:r>
            <a:r>
              <a:rPr lang="en-US" dirty="0" smtClean="0">
                <a:hlinkClick r:id="rId2"/>
              </a:rPr>
              <a:t>www.xmind.org</a:t>
            </a:r>
            <a:r>
              <a:rPr lang="en-US" dirty="0" smtClean="0"/>
              <a:t>) to build a brainstorming model and/or</a:t>
            </a:r>
          </a:p>
          <a:p>
            <a:r>
              <a:rPr lang="en-US" dirty="0" smtClean="0"/>
              <a:t>Build a </a:t>
            </a:r>
            <a:r>
              <a:rPr lang="en-US" dirty="0" err="1" smtClean="0"/>
              <a:t>SysML</a:t>
            </a:r>
            <a:r>
              <a:rPr lang="en-US" dirty="0" smtClean="0"/>
              <a:t> block diagram with concepts and relationships.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elicitation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Create a set of use cases as a guide to exploring your identified need</a:t>
            </a:r>
          </a:p>
          <a:p>
            <a:pPr>
              <a:buNone/>
            </a:pPr>
            <a:r>
              <a:rPr lang="en-US" dirty="0" smtClean="0"/>
              <a:t>Include sequence diagrams for important use cases</a:t>
            </a:r>
          </a:p>
          <a:p>
            <a:pPr>
              <a:buNone/>
            </a:pPr>
            <a:r>
              <a:rPr lang="en-US" dirty="0" smtClean="0"/>
              <a:t>Create a requirements diagram that decomposes the use cases into a set of requirements definitions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elicitation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may have some text in addition to the diagrams.</a:t>
            </a:r>
          </a:p>
          <a:p>
            <a:r>
              <a:rPr lang="en-US" dirty="0" smtClean="0"/>
              <a:t>Indicate who you interviewed to elicit requirements.</a:t>
            </a:r>
          </a:p>
          <a:p>
            <a:r>
              <a:rPr lang="en-US" dirty="0" smtClean="0"/>
              <a:t>Also list standards documents or industry white papers you use as sources.</a:t>
            </a:r>
          </a:p>
          <a:p>
            <a:r>
              <a:rPr lang="en-US" dirty="0" smtClean="0"/>
              <a:t>Take screen prints of the diagrams and paste them into the document.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elicitation - </a:t>
            </a: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are essentially putting together a proposal for your project that is elaborated with models</a:t>
            </a:r>
          </a:p>
          <a:p>
            <a:r>
              <a:rPr lang="en-US" dirty="0" smtClean="0"/>
              <a:t>Include an argument about why this project will assist you in learning about systems engineering.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1770</TotalTime>
  <Words>208</Words>
  <Application>Microsoft Office PowerPoint</Application>
  <PresentationFormat>On-screen Show (4:3)</PresentationFormat>
  <Paragraphs>27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syse802Template</vt:lpstr>
      <vt:lpstr>SYSE 802</vt:lpstr>
      <vt:lpstr>First countable assignment</vt:lpstr>
      <vt:lpstr>Domain model</vt:lpstr>
      <vt:lpstr>Requirements elicitation</vt:lpstr>
      <vt:lpstr>Requirements elicitation - 2</vt:lpstr>
      <vt:lpstr>Requirements elicitation - 3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5</cp:revision>
  <dcterms:created xsi:type="dcterms:W3CDTF">2010-08-29T21:27:36Z</dcterms:created>
  <dcterms:modified xsi:type="dcterms:W3CDTF">2010-09-13T11:29:51Z</dcterms:modified>
</cp:coreProperties>
</file>