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4" d="100"/>
          <a:sy n="64" d="100"/>
        </p:scale>
        <p:origin x="-6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3,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architectures in a domain and begin to understand the system architecture for your project.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main architecture for the product is often started by choosing a main architectural pattern that fits the problem.</a:t>
            </a:r>
          </a:p>
          <a:p>
            <a:r>
              <a:rPr lang="en-US" dirty="0" smtClean="0"/>
              <a:t>Identify a set of quality attributes that are addressed by the non-functional requirements from the previous module.</a:t>
            </a:r>
          </a:p>
          <a:p>
            <a:r>
              <a:rPr lang="en-US" dirty="0" smtClean="0"/>
              <a:t>Identify </a:t>
            </a:r>
            <a:r>
              <a:rPr lang="en-US" dirty="0" smtClean="0"/>
              <a:t>three candidate architectures from the literature that seem to apply to your project.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Collect </a:t>
            </a:r>
            <a:r>
              <a:rPr lang="en-US" sz="2800" dirty="0" smtClean="0"/>
              <a:t>basic information </a:t>
            </a:r>
            <a:r>
              <a:rPr lang="en-US" sz="2800" dirty="0" smtClean="0"/>
              <a:t>about each. Capture in Guidance pages of your EPF model. </a:t>
            </a:r>
          </a:p>
          <a:p>
            <a:r>
              <a:rPr lang="en-US" sz="2800" dirty="0" smtClean="0"/>
              <a:t>Select </a:t>
            </a:r>
            <a:r>
              <a:rPr lang="en-US" sz="2800" dirty="0" smtClean="0"/>
              <a:t>one of the architectures to study in-depth. Just </a:t>
            </a:r>
            <a:r>
              <a:rPr lang="en-US" sz="2800" dirty="0" smtClean="0"/>
              <a:t>pick </a:t>
            </a:r>
            <a:r>
              <a:rPr lang="en-US" sz="2800" dirty="0" smtClean="0"/>
              <a:t>one of them</a:t>
            </a:r>
            <a:r>
              <a:rPr lang="en-US" sz="2800" dirty="0" smtClean="0"/>
              <a:t>. (In practice we would study each using the quality attributes but there is not time in a semester.) Apply its structure to your product.</a:t>
            </a:r>
            <a:endParaRPr lang="en-US" sz="2800" dirty="0" smtClean="0"/>
          </a:p>
          <a:p>
            <a:r>
              <a:rPr lang="en-US" sz="2800" dirty="0" smtClean="0"/>
              <a:t>Create </a:t>
            </a:r>
            <a:r>
              <a:rPr lang="en-US" sz="2800" dirty="0" smtClean="0"/>
              <a:t>an AADL model that </a:t>
            </a:r>
            <a:r>
              <a:rPr lang="en-US" sz="2800" dirty="0" smtClean="0"/>
              <a:t>represents the chosen architecture. Use the AADL properties definition syntax to </a:t>
            </a:r>
            <a:r>
              <a:rPr lang="en-US" sz="2800" dirty="0" smtClean="0"/>
              <a:t>represent the quality </a:t>
            </a:r>
            <a:r>
              <a:rPr lang="en-US" sz="2800" dirty="0" smtClean="0"/>
              <a:t>attributes that would satisfy the non-functional requirements.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Submit the </a:t>
            </a:r>
            <a:r>
              <a:rPr lang="en-US" dirty="0" smtClean="0"/>
              <a:t>information on the list </a:t>
            </a:r>
            <a:r>
              <a:rPr lang="en-US" dirty="0" smtClean="0"/>
              <a:t>of candidate </a:t>
            </a:r>
            <a:r>
              <a:rPr lang="en-US" dirty="0" smtClean="0"/>
              <a:t>architectures, the in-depth view of the one architecture  </a:t>
            </a:r>
            <a:r>
              <a:rPr lang="en-US" dirty="0" smtClean="0"/>
              <a:t>and the </a:t>
            </a:r>
            <a:r>
              <a:rPr lang="en-US" dirty="0" smtClean="0"/>
              <a:t>AADL </a:t>
            </a:r>
            <a:r>
              <a:rPr lang="en-US" dirty="0" smtClean="0"/>
              <a:t>model.                                  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5064</TotalTime>
  <Words>192</Words>
  <Application>Microsoft Office PowerPoint</Application>
  <PresentationFormat>On-screen Show (4:3)</PresentationFormat>
  <Paragraphs>18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syse802Template</vt:lpstr>
      <vt:lpstr>SYSE 802</vt:lpstr>
      <vt:lpstr>Session Objective</vt:lpstr>
      <vt:lpstr>Slide 3</vt:lpstr>
      <vt:lpstr>Slide 4</vt:lpstr>
      <vt:lpstr>Slide 5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8</cp:revision>
  <dcterms:created xsi:type="dcterms:W3CDTF">2010-09-04T02:50:42Z</dcterms:created>
  <dcterms:modified xsi:type="dcterms:W3CDTF">2010-10-01T13:00:37Z</dcterms:modified>
</cp:coreProperties>
</file>