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60" r:id="rId2"/>
    <p:sldId id="261" r:id="rId3"/>
    <p:sldId id="262" r:id="rId4"/>
    <p:sldId id="263" r:id="rId5"/>
    <p:sldId id="264" r:id="rId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10/11/2010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10/11/2010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10/11/2010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10/11/2010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10/11/2010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10/11/2010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10/11/2010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10/11/2010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10/11/2010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10/11/2010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10/11/2010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10/11/2010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4, Session 3</a:t>
            </a:r>
          </a:p>
          <a:p>
            <a:r>
              <a:rPr lang="en-US" dirty="0" smtClean="0">
                <a:solidFill>
                  <a:schemeClr val="tx1"/>
                </a:solidFill>
              </a:rPr>
              <a:t>Assignment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Provide an assignment that summarizes the architectural process including the special aspects of System of Systems and ULS.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lstStyle/>
          <a:p>
            <a:r>
              <a:rPr lang="en-US" sz="2400" dirty="0" smtClean="0"/>
              <a:t>As we said, almost any system can be viewed as part of a System of Systems.</a:t>
            </a:r>
          </a:p>
          <a:p>
            <a:r>
              <a:rPr lang="en-US" sz="2400" dirty="0" smtClean="0"/>
              <a:t>How is your project part of a System of Systems?</a:t>
            </a:r>
          </a:p>
          <a:p>
            <a:r>
              <a:rPr lang="en-US" sz="2400" dirty="0" smtClean="0"/>
              <a:t>Build a model in which your system is placed in a context of other systems. Supplement the </a:t>
            </a:r>
            <a:r>
              <a:rPr lang="en-US" sz="2400" dirty="0" err="1" smtClean="0"/>
              <a:t>SysML</a:t>
            </a:r>
            <a:r>
              <a:rPr lang="en-US" sz="2400" dirty="0" smtClean="0"/>
              <a:t> use case diagram you have already created. Add the bounding box graphic to enclose your existing use cases and then have use cases outside the box to represent other systems with which your system coexists.</a:t>
            </a:r>
          </a:p>
          <a:p>
            <a:r>
              <a:rPr lang="en-US" sz="2400" dirty="0" smtClean="0"/>
              <a:t>Describe the implicit or indirect interactions your system has with these other systems.</a:t>
            </a:r>
          </a:p>
          <a:p>
            <a:endParaRPr lang="en-US" sz="2800" dirty="0" smtClean="0"/>
          </a:p>
          <a:p>
            <a:endParaRPr lang="en-US" sz="2800"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Qualities in the large</a:t>
            </a:r>
            <a:endParaRPr lang="en-US" dirty="0"/>
          </a:p>
        </p:txBody>
      </p:sp>
      <p:sp>
        <p:nvSpPr>
          <p:cNvPr id="3" name="Content Placeholder 2"/>
          <p:cNvSpPr>
            <a:spLocks noGrp="1"/>
          </p:cNvSpPr>
          <p:nvPr>
            <p:ph idx="1"/>
          </p:nvPr>
        </p:nvSpPr>
        <p:spPr/>
        <p:txBody>
          <a:bodyPr/>
          <a:lstStyle/>
          <a:p>
            <a:r>
              <a:rPr lang="en-US" dirty="0" smtClean="0"/>
              <a:t>Revisit the levels of qualities that your product </a:t>
            </a:r>
            <a:r>
              <a:rPr lang="en-US" dirty="0" smtClean="0"/>
              <a:t>is intended to have</a:t>
            </a:r>
            <a:r>
              <a:rPr lang="en-US" dirty="0" smtClean="0"/>
              <a:t>, </a:t>
            </a:r>
            <a:r>
              <a:rPr lang="en-US" dirty="0" smtClean="0"/>
              <a:t>from the previous assignment. Describe influences in the System of Systems context that affect the qualities of your product. For example, if your product is one in a daisy chain of devices, how is your product’s reliability affected by the reliability of the upstream devices? Text is fine.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a:t>
            </a:r>
            <a:endParaRPr lang="en-US" dirty="0"/>
          </a:p>
        </p:txBody>
      </p:sp>
      <p:sp>
        <p:nvSpPr>
          <p:cNvPr id="3" name="Content Placeholder 2"/>
          <p:cNvSpPr>
            <a:spLocks noGrp="1"/>
          </p:cNvSpPr>
          <p:nvPr>
            <p:ph idx="1"/>
          </p:nvPr>
        </p:nvSpPr>
        <p:spPr/>
        <p:txBody>
          <a:bodyPr/>
          <a:lstStyle/>
          <a:p>
            <a:r>
              <a:rPr lang="en-US" dirty="0" smtClean="0"/>
              <a:t>Consider the stakeholders for your product. Describe the views, in terms of  content, of the product design that each stakeholder would find most useful. Text is fine.</a:t>
            </a:r>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3693</TotalTime>
  <Words>238</Words>
  <Application>Microsoft Office PowerPoint</Application>
  <PresentationFormat>On-screen Show (4:3)</PresentationFormat>
  <Paragraphs>21</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syse802Template</vt:lpstr>
      <vt:lpstr>SYSE 802</vt:lpstr>
      <vt:lpstr>Session Objective</vt:lpstr>
      <vt:lpstr>Context</vt:lpstr>
      <vt:lpstr>Qualities in the large</vt:lpstr>
      <vt:lpstr>Views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10</cp:revision>
  <dcterms:created xsi:type="dcterms:W3CDTF">2010-09-06T00:50:00Z</dcterms:created>
  <dcterms:modified xsi:type="dcterms:W3CDTF">2010-10-12T10:54:59Z</dcterms:modified>
</cp:coreProperties>
</file>