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5" r:id="rId3"/>
    <p:sldId id="261" r:id="rId4"/>
    <p:sldId id="264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5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Prototypical Solution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may need to constrain the analysis to keep it manageable. Do a complete analysis but on only part of the product rather than doing a partial analysis by only getting started before you run out of time.</a:t>
            </a:r>
          </a:p>
          <a:p>
            <a:r>
              <a:rPr lang="en-US" dirty="0" smtClean="0"/>
              <a:t>My example on the next page is the same as that used in the Session 1 slide set. It shows the functions being aggregated into a larger but more self-contained chip.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17264"/>
            <a:ext cx="8229600" cy="5740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You should be able to identify 2 similar products. For may infotainment system other similar systems include a home automation and entertainment system that changes settings in the house based on where people are, who is there, and what day of the year it is among other features; and an office environment in which a person sits in whichever cubicle is available and their settings customize the environment and give them access. 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Our infotainment product is intended to be used in a </a:t>
            </a:r>
            <a:r>
              <a:rPr lang="en-US" sz="2400" dirty="0" smtClean="0"/>
              <a:t>particular brand of vehicle</a:t>
            </a:r>
            <a:r>
              <a:rPr lang="en-US" sz="2400" dirty="0" smtClean="0"/>
              <a:t>. </a:t>
            </a:r>
            <a:r>
              <a:rPr lang="en-US" sz="2400" dirty="0" smtClean="0"/>
              <a:t>A similar type of product will be needed by every vehicle manufacturers. In fact several already exist, each targeting a single manufacturer. There is an opportunity to create a product line serving multiple lines within a manufacturer and across manufacturers. </a:t>
            </a:r>
          </a:p>
          <a:p>
            <a:pPr lvl="1"/>
            <a:r>
              <a:rPr lang="en-US" sz="2000" dirty="0" smtClean="0"/>
              <a:t>They would all accept a wide range of devices needing audio and visual outputs. </a:t>
            </a:r>
          </a:p>
          <a:p>
            <a:pPr lvl="1"/>
            <a:r>
              <a:rPr lang="en-US" sz="2000" dirty="0" smtClean="0"/>
              <a:t>They provide antennas but the individual devices must provide the transmitting components.</a:t>
            </a:r>
          </a:p>
          <a:p>
            <a:pPr lvl="1"/>
            <a:r>
              <a:rPr lang="en-US" sz="2000" dirty="0" smtClean="0"/>
              <a:t>The systems have multiple storage devices including hard drive and SD cards.</a:t>
            </a:r>
          </a:p>
          <a:p>
            <a:pPr lvl="1"/>
            <a:r>
              <a:rPr lang="en-US" sz="2000" dirty="0" smtClean="0"/>
              <a:t>Each has fast boot capability and treats the vehicle as just another device attached to its bus. </a:t>
            </a: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Variations include </a:t>
            </a:r>
          </a:p>
          <a:p>
            <a:pPr lvl="1"/>
            <a:r>
              <a:rPr lang="en-US" sz="2400" dirty="0" smtClean="0"/>
              <a:t>The different device connections such as Blue Tooth</a:t>
            </a:r>
          </a:p>
          <a:p>
            <a:pPr lvl="1"/>
            <a:r>
              <a:rPr lang="en-US" sz="2400" dirty="0" smtClean="0"/>
              <a:t>Different sensors leading to different </a:t>
            </a:r>
            <a:r>
              <a:rPr lang="en-US" sz="2400" dirty="0" smtClean="0"/>
              <a:t>displays, different types of information and different algorithms</a:t>
            </a:r>
            <a:endParaRPr lang="en-US" sz="2400" dirty="0" smtClean="0"/>
          </a:p>
          <a:p>
            <a:pPr lvl="1"/>
            <a:r>
              <a:rPr lang="en-US" sz="2400" dirty="0" smtClean="0"/>
              <a:t>Optional features such as gaming, video </a:t>
            </a:r>
          </a:p>
          <a:p>
            <a:r>
              <a:rPr lang="en-US" sz="2400" dirty="0" smtClean="0"/>
              <a:t>The </a:t>
            </a:r>
            <a:r>
              <a:rPr lang="en-US" sz="2400" dirty="0" smtClean="0"/>
              <a:t>business case for this product line shows that there is the potential for large savings since the commonality among the products is very high.</a:t>
            </a:r>
          </a:p>
          <a:p>
            <a:r>
              <a:rPr lang="en-US" sz="2400" dirty="0" smtClean="0"/>
              <a:t>The reference architectures examined in Module 3 are a good basis for the product line architecture.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479</TotalTime>
  <Words>362</Words>
  <Application>Microsoft Office PowerPoint</Application>
  <PresentationFormat>On-screen Show (4:3)</PresentationFormat>
  <Paragraphs>27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syse802Template</vt:lpstr>
      <vt:lpstr>SYSE 802</vt:lpstr>
      <vt:lpstr>Expectations</vt:lpstr>
      <vt:lpstr>Analyses</vt:lpstr>
      <vt:lpstr>Expectations</vt:lpstr>
      <vt:lpstr>SPL</vt:lpstr>
      <vt:lpstr>SPL - 2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6</cp:revision>
  <dcterms:created xsi:type="dcterms:W3CDTF">2010-10-09T19:39:05Z</dcterms:created>
  <dcterms:modified xsi:type="dcterms:W3CDTF">2010-10-17T00:24:22Z</dcterms:modified>
</cp:coreProperties>
</file>