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0" r:id="rId2"/>
    <p:sldId id="261" r:id="rId3"/>
    <p:sldId id="263" r:id="rId4"/>
    <p:sldId id="262" r:id="rId5"/>
    <p:sldId id="264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10/14/2010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10/14/2010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10/14/2010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10/14/2010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10/14/2010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10/14/2010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10/14/2010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qfdonline.com/templates/qfd-and-house-of-quality-template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6 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give practice in the topics of this module.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QFD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a partial QFD analysis for your product.</a:t>
            </a:r>
          </a:p>
          <a:p>
            <a:r>
              <a:rPr lang="en-US" dirty="0" smtClean="0"/>
              <a:t>Fill in the template using 3 – 5 customer requirements (you may use all of your requirements if you wish)</a:t>
            </a:r>
          </a:p>
          <a:p>
            <a:r>
              <a:rPr lang="en-US" dirty="0" smtClean="0"/>
              <a:t>You can either estimate values such as importance and customer ratings or go to the sources for your requirements and obtain their best estimates.</a:t>
            </a:r>
          </a:p>
          <a:p>
            <a:r>
              <a:rPr lang="en-US" dirty="0" smtClean="0"/>
              <a:t>Submit the worksheet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QFD Templates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find a good QFD template at: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://www.qfdonline.com/templates/qfd-and-house-of-quality-templates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This template will look slightly different from the one in the Session 1 slides.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What new roles, work products, etc does QFD bring?</a:t>
            </a:r>
          </a:p>
          <a:p>
            <a:r>
              <a:rPr lang="en-US" sz="2800" dirty="0" smtClean="0"/>
              <a:t>Add these to your list.</a:t>
            </a:r>
          </a:p>
          <a:p>
            <a:r>
              <a:rPr lang="en-US" sz="2800" dirty="0" smtClean="0"/>
              <a:t>Submit your process lists or published EPF web sites.</a:t>
            </a:r>
          </a:p>
          <a:p>
            <a:r>
              <a:rPr lang="en-US" sz="2800" dirty="0" smtClean="0"/>
              <a:t>What factors are present in your work environment that would change how one project is run as opposed to another? For example, do some projects need airworthiness certification?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1345</TotalTime>
  <Words>174</Words>
  <Application>Microsoft Office PowerPoint</Application>
  <PresentationFormat>On-screen Show (4:3)</PresentationFormat>
  <Paragraphs>25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syse802Template</vt:lpstr>
      <vt:lpstr>SYSE 802</vt:lpstr>
      <vt:lpstr>Session Objectives</vt:lpstr>
      <vt:lpstr>QFD</vt:lpstr>
      <vt:lpstr>QFD Templates</vt:lpstr>
      <vt:lpstr>Process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3</cp:revision>
  <dcterms:created xsi:type="dcterms:W3CDTF">2010-10-14T18:51:46Z</dcterms:created>
  <dcterms:modified xsi:type="dcterms:W3CDTF">2010-10-15T17:16:49Z</dcterms:modified>
</cp:coreProperties>
</file>