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7 Session 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Prototypical Solution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present the prototypical solution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Show at least two levels in the hierarchy if they exist.</a:t>
            </a:r>
          </a:p>
          <a:p>
            <a:r>
              <a:rPr lang="en-US" sz="2400" dirty="0" smtClean="0"/>
              <a:t>Show concurrency if it exists. Have at least two concurrent machines.</a:t>
            </a:r>
          </a:p>
          <a:p>
            <a:r>
              <a:rPr lang="en-US" sz="2400" dirty="0" smtClean="0"/>
              <a:t>The states can be hardware, software, or a combination of the two.</a:t>
            </a:r>
          </a:p>
          <a:p>
            <a:r>
              <a:rPr lang="en-US" sz="2400" dirty="0" smtClean="0"/>
              <a:t>The infotainment model on the next slide shows 4 concurrent machines.</a:t>
            </a:r>
          </a:p>
          <a:p>
            <a:r>
              <a:rPr lang="en-US" sz="2400" dirty="0" smtClean="0"/>
              <a:t>In the connectivity region the On state is a “submachine” state. That is it refers to another machine. In this case it </a:t>
            </a:r>
            <a:r>
              <a:rPr lang="en-US" sz="2400" smtClean="0"/>
              <a:t>refers to the “activate” state </a:t>
            </a:r>
            <a:r>
              <a:rPr lang="en-US" sz="2400" dirty="0" smtClean="0"/>
              <a:t>machine on the next slide.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 is a partial infotainment state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1" y="1417638"/>
            <a:ext cx="6705600" cy="5366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28900"/>
          </a:xfrm>
        </p:spPr>
        <p:txBody>
          <a:bodyPr/>
          <a:lstStyle/>
          <a:p>
            <a:r>
              <a:rPr lang="en-US" dirty="0" smtClean="0"/>
              <a:t>This submachine can be pointed to from multiple top level states. So the On state in Navigation could also have pointed to this machine.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4229100"/>
            <a:ext cx="3328988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4271</TotalTime>
  <Words>146</Words>
  <Application>Microsoft Office PowerPoint</Application>
  <PresentationFormat>On-screen Show (4:3)</PresentationFormat>
  <Paragraphs>19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syse802Template</vt:lpstr>
      <vt:lpstr>SYSE 802</vt:lpstr>
      <vt:lpstr>Session Objective</vt:lpstr>
      <vt:lpstr>Expectations</vt:lpstr>
      <vt:lpstr>Here is a partial infotainment state model</vt:lpstr>
      <vt:lpstr>Submachine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6</cp:revision>
  <dcterms:created xsi:type="dcterms:W3CDTF">2010-10-17T00:40:52Z</dcterms:created>
  <dcterms:modified xsi:type="dcterms:W3CDTF">2010-10-31T21:12:26Z</dcterms:modified>
</cp:coreProperties>
</file>