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p.literature.agilent.com/litweb/pdf/5989-8572EN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9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Solution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set expectations on the assignment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One of my interfaces for the infotainment system is the GPS</a:t>
            </a:r>
          </a:p>
          <a:p>
            <a:r>
              <a:rPr lang="en-US" sz="2800" dirty="0" smtClean="0"/>
              <a:t> The following </a:t>
            </a:r>
            <a:r>
              <a:rPr lang="en-US" sz="2800" dirty="0" err="1" smtClean="0"/>
              <a:t>url</a:t>
            </a:r>
            <a:r>
              <a:rPr lang="en-US" sz="2800" dirty="0" smtClean="0"/>
              <a:t> points to an equipment setup and high-level progression of verification activities</a:t>
            </a:r>
          </a:p>
          <a:p>
            <a:r>
              <a:rPr lang="en-US" sz="2800" dirty="0" smtClean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cp.literature.agilent.com/litweb/pdf/5989-8572EN.pdf</a:t>
            </a:r>
            <a:endParaRPr lang="en-US" sz="2800" dirty="0" smtClean="0"/>
          </a:p>
          <a:p>
            <a:r>
              <a:rPr lang="en-US" sz="2400" dirty="0" smtClean="0"/>
              <a:t>Also the code would under go static analysis using the Understand tool for C/C++</a:t>
            </a:r>
          </a:p>
          <a:p>
            <a:r>
              <a:rPr lang="en-US" sz="2400" dirty="0" smtClean="0"/>
              <a:t>http://www.scitools.com/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software validation would be obtained using a simulation approach.</a:t>
            </a:r>
          </a:p>
          <a:p>
            <a:r>
              <a:rPr lang="en-US" dirty="0" smtClean="0"/>
              <a:t>Hardware would be simulated to allow validation of software before hardware is available. For example,</a:t>
            </a:r>
          </a:p>
          <a:p>
            <a:r>
              <a:rPr lang="en-US" dirty="0" smtClean="0"/>
              <a:t>http://www.win.tue.nl/~mvdbrand/courses/sse/0809/papers/mentorpaper_28585.pdf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test case would test the integration of the display with standard controls such as the speedometer, which now is shown on the cockpit display.</a:t>
            </a:r>
          </a:p>
          <a:p>
            <a:r>
              <a:rPr lang="en-US" dirty="0" smtClean="0"/>
              <a:t>A second test would test the handling of an “imminent crash” signal from </a:t>
            </a:r>
            <a:r>
              <a:rPr lang="en-US" smtClean="0"/>
              <a:t>forward-looking radar </a:t>
            </a:r>
            <a:r>
              <a:rPr lang="en-US" dirty="0" smtClean="0"/>
              <a:t>that should turn off all entertainment activities of the </a:t>
            </a:r>
            <a:r>
              <a:rPr lang="en-US" smtClean="0"/>
              <a:t>infotainment system.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629</TotalTime>
  <Words>162</Words>
  <Application>Microsoft Office PowerPoint</Application>
  <PresentationFormat>On-screen Show (4:3)</PresentationFormat>
  <Paragraphs>23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SYSE 802</vt:lpstr>
      <vt:lpstr>Session Objective</vt:lpstr>
      <vt:lpstr>Verification</vt:lpstr>
      <vt:lpstr>Validation</vt:lpstr>
      <vt:lpstr>Validation - 2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5</cp:revision>
  <dcterms:created xsi:type="dcterms:W3CDTF">2010-11-10T02:27:05Z</dcterms:created>
  <dcterms:modified xsi:type="dcterms:W3CDTF">2010-11-10T12:56:41Z</dcterms:modified>
</cp:coreProperties>
</file>