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60" r:id="rId2"/>
    <p:sldId id="276" r:id="rId3"/>
    <p:sldId id="261" r:id="rId4"/>
    <p:sldId id="262" r:id="rId5"/>
    <p:sldId id="263" r:id="rId6"/>
    <p:sldId id="264" r:id="rId7"/>
    <p:sldId id="265" r:id="rId8"/>
    <p:sldId id="266" r:id="rId9"/>
    <p:sldId id="269" r:id="rId10"/>
    <p:sldId id="267" r:id="rId11"/>
    <p:sldId id="277" r:id="rId12"/>
    <p:sldId id="275" r:id="rId13"/>
    <p:sldId id="268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eego.com/developers/meego-architectur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nivi.org/Portals/9/documents/mrd/GENIVI_IVI_Software_Architecture_Report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3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Solution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architecture, but interesting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process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133600"/>
            <a:ext cx="6820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not responsible for defining a property set.</a:t>
            </a:r>
          </a:p>
          <a:p>
            <a:r>
              <a:rPr lang="en-US" dirty="0" smtClean="0"/>
              <a:t>Just setup a system definition for each module shown in the architecture graphic you have found.</a:t>
            </a:r>
          </a:p>
          <a:p>
            <a:r>
              <a:rPr lang="en-US" dirty="0" smtClean="0"/>
              <a:t>Add connections that reflect the connections in the graphic. This is intended to be practice in using a formal description language for architecture.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Powerpoint</a:t>
            </a:r>
            <a:r>
              <a:rPr lang="en-US" dirty="0" smtClean="0"/>
              <a:t> is not a good format for this, but one package is better than several</a:t>
            </a:r>
          </a:p>
          <a:p>
            <a:r>
              <a:rPr lang="en-US" dirty="0" smtClean="0"/>
              <a:t>First is the top level definition of a vehicle that includes an infotainment feature</a:t>
            </a:r>
          </a:p>
          <a:p>
            <a:r>
              <a:rPr lang="en-US" dirty="0" smtClean="0"/>
              <a:t>Then I repeat the property set from the example</a:t>
            </a:r>
          </a:p>
          <a:p>
            <a:r>
              <a:rPr lang="en-US" dirty="0" smtClean="0"/>
              <a:t>Then I give a package that contains all the needed definitions to support the </a:t>
            </a:r>
            <a:r>
              <a:rPr lang="en-US" dirty="0" err="1" smtClean="0"/>
              <a:t>meego.basic</a:t>
            </a:r>
            <a:r>
              <a:rPr lang="en-US" dirty="0" smtClean="0"/>
              <a:t> used in the top level.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– very top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b="1" dirty="0" smtClean="0"/>
              <a:t>system vehicle</a:t>
            </a:r>
          </a:p>
          <a:p>
            <a:pPr>
              <a:buNone/>
            </a:pPr>
            <a:r>
              <a:rPr lang="en-US" sz="1800" b="1" dirty="0" smtClean="0"/>
              <a:t>end vehicle;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system implementation </a:t>
            </a:r>
            <a:r>
              <a:rPr lang="en-US" sz="1800" b="1" dirty="0" err="1" smtClean="0"/>
              <a:t>vehicle.basic</a:t>
            </a: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	subcomponents</a:t>
            </a:r>
          </a:p>
          <a:p>
            <a:pPr lvl="1">
              <a:buNone/>
            </a:pPr>
            <a:r>
              <a:rPr lang="en-US" sz="1400" dirty="0" smtClean="0"/>
              <a:t>	--instances of subsystems defined in other packages</a:t>
            </a:r>
          </a:p>
          <a:p>
            <a:pPr lvl="1">
              <a:buNone/>
            </a:pPr>
            <a:r>
              <a:rPr lang="en-US" sz="1400" dirty="0" smtClean="0"/>
              <a:t>	--braking system</a:t>
            </a:r>
          </a:p>
          <a:p>
            <a:pPr lvl="1">
              <a:buNone/>
            </a:pPr>
            <a:r>
              <a:rPr lang="en-US" sz="1400" dirty="0" smtClean="0"/>
              <a:t>	--steering system</a:t>
            </a:r>
          </a:p>
          <a:p>
            <a:pPr lvl="1"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infotainment_system</a:t>
            </a:r>
            <a:r>
              <a:rPr lang="en-US" sz="1400" dirty="0" smtClean="0"/>
              <a:t>: </a:t>
            </a:r>
            <a:r>
              <a:rPr lang="en-US" sz="1400" b="1" dirty="0" smtClean="0"/>
              <a:t>system </a:t>
            </a:r>
            <a:r>
              <a:rPr lang="en-US" sz="1400" b="1" dirty="0" err="1" smtClean="0"/>
              <a:t>infoSys</a:t>
            </a:r>
            <a:r>
              <a:rPr lang="en-US" sz="1400" b="1" dirty="0" smtClean="0"/>
              <a:t>::</a:t>
            </a:r>
            <a:r>
              <a:rPr lang="en-US" sz="1400" b="1" dirty="0" err="1" smtClean="0"/>
              <a:t>meego.basic</a:t>
            </a:r>
            <a:r>
              <a:rPr lang="en-US" sz="1400" b="1" dirty="0" smtClean="0"/>
              <a:t>;</a:t>
            </a:r>
          </a:p>
          <a:p>
            <a:pPr>
              <a:buNone/>
            </a:pPr>
            <a:r>
              <a:rPr lang="en-US" sz="1800" b="1" dirty="0" smtClean="0"/>
              <a:t>end </a:t>
            </a:r>
            <a:r>
              <a:rPr lang="en-US" sz="1800" b="1" dirty="0" err="1" smtClean="0"/>
              <a:t>vehicle.basic</a:t>
            </a:r>
            <a:r>
              <a:rPr lang="en-US" sz="1800" b="1" dirty="0" smtClean="0"/>
              <a:t>;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Property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b="1" dirty="0" smtClean="0"/>
              <a:t>property set Clemson is</a:t>
            </a:r>
          </a:p>
          <a:p>
            <a:pPr>
              <a:buNone/>
            </a:pPr>
            <a:r>
              <a:rPr lang="fr-FR" sz="1800" dirty="0" smtClean="0"/>
              <a:t>	</a:t>
            </a:r>
            <a:r>
              <a:rPr lang="fr-FR" sz="1800" dirty="0" err="1" smtClean="0"/>
              <a:t>MbitPerSec</a:t>
            </a:r>
            <a:r>
              <a:rPr lang="fr-FR" sz="1800" dirty="0" smtClean="0"/>
              <a:t> : </a:t>
            </a:r>
            <a:r>
              <a:rPr lang="fr-FR" sz="1800" b="1" dirty="0" smtClean="0"/>
              <a:t>type </a:t>
            </a:r>
            <a:r>
              <a:rPr lang="fr-FR" sz="1800" b="1" dirty="0" err="1" smtClean="0"/>
              <a:t>units</a:t>
            </a:r>
            <a:r>
              <a:rPr lang="fr-FR" sz="1800" b="1" dirty="0" smtClean="0"/>
              <a:t> (MPS, GPS =&gt; MPS*1000);</a:t>
            </a:r>
          </a:p>
          <a:p>
            <a:pPr>
              <a:buNone/>
            </a:pPr>
            <a:r>
              <a:rPr lang="en-US" sz="1800" dirty="0" smtClean="0"/>
              <a:t> 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Band_width</a:t>
            </a:r>
            <a:r>
              <a:rPr lang="en-US" sz="1800" dirty="0" smtClean="0"/>
              <a:t>: </a:t>
            </a:r>
            <a:r>
              <a:rPr lang="en-US" sz="1800" b="1" dirty="0" smtClean="0"/>
              <a:t>type </a:t>
            </a:r>
            <a:r>
              <a:rPr lang="en-US" sz="1800" b="1" dirty="0" err="1" smtClean="0"/>
              <a:t>aadlinteger</a:t>
            </a:r>
            <a:r>
              <a:rPr lang="en-US" sz="1800" b="1" dirty="0" smtClean="0"/>
              <a:t> units Clemson::</a:t>
            </a:r>
            <a:r>
              <a:rPr lang="en-US" sz="1800" b="1" dirty="0" err="1" smtClean="0"/>
              <a:t>MbitPerSec</a:t>
            </a:r>
            <a:r>
              <a:rPr lang="en-US" sz="1800" b="1" dirty="0" smtClean="0"/>
              <a:t>;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Radio_band_width</a:t>
            </a:r>
            <a:r>
              <a:rPr lang="en-US" sz="1800" dirty="0" smtClean="0"/>
              <a:t>: Clemson::</a:t>
            </a:r>
            <a:r>
              <a:rPr lang="en-US" sz="1800" dirty="0" err="1" smtClean="0"/>
              <a:t>Band_width</a:t>
            </a:r>
            <a:r>
              <a:rPr lang="en-US" sz="1800" dirty="0" smtClean="0"/>
              <a:t> </a:t>
            </a:r>
            <a:r>
              <a:rPr lang="en-US" sz="1800" b="1" dirty="0" smtClean="0"/>
              <a:t>applies to (all);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Band_width_802_11g: </a:t>
            </a:r>
            <a:r>
              <a:rPr lang="en-US" sz="1800" b="1" dirty="0" smtClean="0"/>
              <a:t>constant Clemson::</a:t>
            </a:r>
            <a:r>
              <a:rPr lang="en-US" sz="1800" b="1" dirty="0" err="1" smtClean="0"/>
              <a:t>Band_width</a:t>
            </a:r>
            <a:r>
              <a:rPr lang="en-US" sz="1800" b="1" dirty="0" smtClean="0"/>
              <a:t> =&gt; 54 MPS; </a:t>
            </a:r>
          </a:p>
          <a:p>
            <a:pPr>
              <a:buNone/>
            </a:pPr>
            <a:r>
              <a:rPr lang="en-US" sz="1800" dirty="0" smtClean="0"/>
              <a:t>                                       </a:t>
            </a:r>
          </a:p>
          <a:p>
            <a:pPr>
              <a:buNone/>
            </a:pPr>
            <a:r>
              <a:rPr lang="en-US" sz="1800" dirty="0" smtClean="0"/>
              <a:t>	Band_width_802_11n: </a:t>
            </a:r>
            <a:r>
              <a:rPr lang="en-US" sz="1800" b="1" dirty="0" smtClean="0"/>
              <a:t>constant Clemson::</a:t>
            </a:r>
            <a:r>
              <a:rPr lang="en-US" sz="1800" b="1" dirty="0" err="1" smtClean="0"/>
              <a:t>Band_width</a:t>
            </a:r>
            <a:r>
              <a:rPr lang="en-US" sz="1800" b="1" dirty="0" smtClean="0"/>
              <a:t> =&gt; 300 MPS; </a:t>
            </a:r>
          </a:p>
          <a:p>
            <a:pPr>
              <a:buNone/>
            </a:pPr>
            <a:r>
              <a:rPr lang="en-US" sz="1800" dirty="0" smtClean="0"/>
              <a:t>                                           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Band_width_fast_ethernet</a:t>
            </a:r>
            <a:r>
              <a:rPr lang="en-US" sz="1800" dirty="0" smtClean="0"/>
              <a:t>: </a:t>
            </a:r>
            <a:r>
              <a:rPr lang="en-US" sz="1800" b="1" dirty="0" smtClean="0"/>
              <a:t>constant Clemson::</a:t>
            </a:r>
            <a:r>
              <a:rPr lang="en-US" sz="1800" b="1" dirty="0" err="1" smtClean="0"/>
              <a:t>Band_width</a:t>
            </a:r>
            <a:r>
              <a:rPr lang="en-US" sz="1800" b="1" dirty="0" smtClean="0"/>
              <a:t> =&gt; 100 MPS; </a:t>
            </a:r>
          </a:p>
          <a:p>
            <a:pPr>
              <a:buNone/>
            </a:pPr>
            <a:r>
              <a:rPr lang="en-US" sz="1800" dirty="0" smtClean="0"/>
              <a:t>                                             </a:t>
            </a:r>
          </a:p>
          <a:p>
            <a:pPr>
              <a:buNone/>
            </a:pPr>
            <a:r>
              <a:rPr lang="en-US" sz="1800" b="1" dirty="0" smtClean="0"/>
              <a:t>end Clemson;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Package of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100" b="1" dirty="0" smtClean="0"/>
              <a:t>package </a:t>
            </a:r>
            <a:r>
              <a:rPr lang="en-US" sz="1100" b="1" dirty="0" err="1" smtClean="0"/>
              <a:t>infoSys</a:t>
            </a:r>
            <a:endParaRPr lang="en-US" sz="1100" b="1" dirty="0" smtClean="0"/>
          </a:p>
          <a:p>
            <a:pPr>
              <a:buNone/>
            </a:pPr>
            <a:r>
              <a:rPr lang="en-US" sz="1100" dirty="0" smtClean="0"/>
              <a:t>	</a:t>
            </a:r>
            <a:r>
              <a:rPr lang="en-US" sz="1100" b="1" dirty="0" smtClean="0"/>
              <a:t>public</a:t>
            </a:r>
          </a:p>
          <a:p>
            <a:pPr>
              <a:buNone/>
            </a:pPr>
            <a:endParaRPr lang="en" sz="1100" dirty="0" smtClean="0"/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processor Intel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end Intel;</a:t>
            </a:r>
          </a:p>
          <a:p>
            <a:pPr>
              <a:buNone/>
            </a:pPr>
            <a:r>
              <a:rPr lang="en" sz="1100" dirty="0" smtClean="0"/>
              <a:t>  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processor implementation </a:t>
            </a:r>
            <a:r>
              <a:rPr lang="en-US" sz="1100" b="1" dirty="0" err="1" smtClean="0"/>
              <a:t>Intel.Atom</a:t>
            </a:r>
            <a:endParaRPr lang="en-US" sz="1100" b="1" dirty="0" smtClean="0"/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end </a:t>
            </a:r>
            <a:r>
              <a:rPr lang="en-US" sz="1100" b="1" dirty="0" err="1" smtClean="0"/>
              <a:t>Intel.Atom</a:t>
            </a:r>
            <a:r>
              <a:rPr lang="en-US" sz="1100" b="1" dirty="0" smtClean="0"/>
              <a:t>;</a:t>
            </a:r>
          </a:p>
          <a:p>
            <a:pPr>
              <a:buNone/>
            </a:pPr>
            <a:r>
              <a:rPr lang="en" sz="1100" dirty="0" smtClean="0"/>
              <a:t>  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bus MOST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end MOST;</a:t>
            </a:r>
          </a:p>
          <a:p>
            <a:pPr>
              <a:buNone/>
            </a:pPr>
            <a:r>
              <a:rPr lang="en" sz="1100" dirty="0" smtClean="0"/>
              <a:t>  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bus implementation </a:t>
            </a:r>
            <a:r>
              <a:rPr lang="en-US" sz="1100" b="1" dirty="0" err="1" smtClean="0"/>
              <a:t>MOST.basic</a:t>
            </a:r>
            <a:endParaRPr lang="en-US" sz="1100" b="1" dirty="0" smtClean="0"/>
          </a:p>
          <a:p>
            <a:pPr>
              <a:buNone/>
            </a:pPr>
            <a:r>
              <a:rPr lang="en-US" sz="1100" dirty="0" smtClean="0"/>
              <a:t>  	</a:t>
            </a:r>
            <a:r>
              <a:rPr lang="en-US" sz="1100" b="1" dirty="0" smtClean="0"/>
              <a:t>properties</a:t>
            </a:r>
          </a:p>
          <a:p>
            <a:pPr>
              <a:buNone/>
            </a:pPr>
            <a:r>
              <a:rPr lang="en-US" sz="1100" dirty="0" smtClean="0"/>
              <a:t>  		--this will probably generate an error in </a:t>
            </a:r>
            <a:r>
              <a:rPr lang="en-US" sz="1100" dirty="0" err="1" smtClean="0"/>
              <a:t>Topcased</a:t>
            </a: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  		--</a:t>
            </a:r>
            <a:r>
              <a:rPr lang="en-US" sz="1100" dirty="0" err="1" smtClean="0"/>
              <a:t>Topcased</a:t>
            </a:r>
            <a:r>
              <a:rPr lang="en-US" sz="1100" dirty="0" smtClean="0"/>
              <a:t> can not find the correct property set</a:t>
            </a:r>
          </a:p>
          <a:p>
            <a:pPr>
              <a:buNone/>
            </a:pPr>
            <a:r>
              <a:rPr lang="en-US" sz="1100" dirty="0" smtClean="0"/>
              <a:t>  		Latency =&gt; 5ms;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end </a:t>
            </a:r>
            <a:r>
              <a:rPr lang="en-US" sz="1100" b="1" dirty="0" err="1" smtClean="0"/>
              <a:t>MOST.basic</a:t>
            </a:r>
            <a:r>
              <a:rPr lang="en-US" sz="1100" b="1" dirty="0" smtClean="0"/>
              <a:t>;</a:t>
            </a:r>
          </a:p>
          <a:p>
            <a:pPr>
              <a:buNone/>
            </a:pPr>
            <a:r>
              <a:rPr lang="en" sz="1100" dirty="0" smtClean="0"/>
              <a:t>  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system layer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end layer;</a:t>
            </a:r>
          </a:p>
          <a:p>
            <a:pPr>
              <a:buNone/>
            </a:pPr>
            <a:r>
              <a:rPr lang="en" sz="1100" dirty="0" smtClean="0"/>
              <a:t>  </a:t>
            </a:r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system implementation </a:t>
            </a:r>
            <a:r>
              <a:rPr lang="en-US" sz="1100" b="1" dirty="0" err="1" smtClean="0"/>
              <a:t>layer.basic</a:t>
            </a:r>
            <a:endParaRPr lang="en-US" sz="1100" b="1" dirty="0" smtClean="0"/>
          </a:p>
          <a:p>
            <a:pPr>
              <a:buNone/>
            </a:pPr>
            <a:r>
              <a:rPr lang="en-US" sz="1100" dirty="0" smtClean="0"/>
              <a:t>  </a:t>
            </a:r>
            <a:r>
              <a:rPr lang="en-US" sz="1100" b="1" dirty="0" smtClean="0"/>
              <a:t>end </a:t>
            </a:r>
            <a:r>
              <a:rPr lang="en-US" sz="1100" b="1" dirty="0" err="1" smtClean="0"/>
              <a:t>layer.basic</a:t>
            </a:r>
            <a:r>
              <a:rPr lang="en-US" sz="1100" b="1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000" b="1" dirty="0" smtClean="0"/>
              <a:t>system </a:t>
            </a:r>
            <a:r>
              <a:rPr lang="en-US" sz="1000" b="1" dirty="0" err="1" smtClean="0"/>
              <a:t>OSBaseLayer</a:t>
            </a:r>
            <a:r>
              <a:rPr lang="en-US" sz="1000" b="1" dirty="0" smtClean="0"/>
              <a:t> extends layer</a:t>
            </a:r>
          </a:p>
          <a:p>
            <a:pPr>
              <a:buNone/>
            </a:pPr>
            <a:r>
              <a:rPr lang="en-US" sz="1000" dirty="0" smtClean="0"/>
              <a:t>  </a:t>
            </a:r>
            <a:r>
              <a:rPr lang="en-US" sz="1000" b="1" dirty="0" smtClean="0"/>
              <a:t>end </a:t>
            </a:r>
            <a:r>
              <a:rPr lang="en-US" sz="1000" b="1" dirty="0" err="1" smtClean="0"/>
              <a:t>OSBaseLayer</a:t>
            </a:r>
            <a:r>
              <a:rPr lang="en-US" sz="1000" b="1" dirty="0" smtClean="0"/>
              <a:t>;</a:t>
            </a:r>
          </a:p>
          <a:p>
            <a:pPr>
              <a:buNone/>
            </a:pPr>
            <a:r>
              <a:rPr lang="en" sz="1000" dirty="0" smtClean="0"/>
              <a:t>  </a:t>
            </a:r>
          </a:p>
          <a:p>
            <a:pPr>
              <a:buNone/>
            </a:pPr>
            <a:r>
              <a:rPr lang="en-US" sz="1000" dirty="0" smtClean="0"/>
              <a:t>  </a:t>
            </a:r>
            <a:r>
              <a:rPr lang="en-US" sz="1000" b="1" dirty="0" smtClean="0"/>
              <a:t>system implementation </a:t>
            </a:r>
            <a:r>
              <a:rPr lang="en-US" sz="1000" b="1" dirty="0" err="1" smtClean="0"/>
              <a:t>OSBaseLayer.basic</a:t>
            </a:r>
            <a:endParaRPr lang="en-US" sz="1000" b="1" dirty="0" smtClean="0"/>
          </a:p>
          <a:p>
            <a:pPr>
              <a:buNone/>
            </a:pPr>
            <a:r>
              <a:rPr lang="en-US" sz="1000" dirty="0" smtClean="0"/>
              <a:t>  </a:t>
            </a:r>
            <a:r>
              <a:rPr lang="en-US" sz="1000" b="1" dirty="0" smtClean="0"/>
              <a:t>end </a:t>
            </a:r>
            <a:r>
              <a:rPr lang="en-US" sz="1000" b="1" dirty="0" err="1" smtClean="0"/>
              <a:t>OSBaseLayer.basic</a:t>
            </a:r>
            <a:r>
              <a:rPr lang="en-US" sz="1000" b="1" dirty="0" smtClean="0"/>
              <a:t>;</a:t>
            </a:r>
          </a:p>
          <a:p>
            <a:pPr>
              <a:buNone/>
            </a:pPr>
            <a:r>
              <a:rPr lang="en" sz="1000" dirty="0" smtClean="0"/>
              <a:t>  </a:t>
            </a:r>
          </a:p>
          <a:p>
            <a:pPr>
              <a:buNone/>
            </a:pPr>
            <a:r>
              <a:rPr lang="en-US" sz="1000" dirty="0" smtClean="0"/>
              <a:t>  </a:t>
            </a:r>
            <a:r>
              <a:rPr lang="en-US" sz="1000" b="1" dirty="0" smtClean="0"/>
              <a:t>system </a:t>
            </a:r>
            <a:r>
              <a:rPr lang="en-US" sz="1000" b="1" dirty="0" err="1" smtClean="0"/>
              <a:t>MiddlewareLayer</a:t>
            </a:r>
            <a:r>
              <a:rPr lang="en-US" sz="1000" b="1" dirty="0" smtClean="0"/>
              <a:t> extends layer</a:t>
            </a:r>
          </a:p>
          <a:p>
            <a:pPr>
              <a:buNone/>
            </a:pPr>
            <a:r>
              <a:rPr lang="en-US" sz="1000" dirty="0" smtClean="0"/>
              <a:t>  	</a:t>
            </a:r>
            <a:r>
              <a:rPr lang="en-US" sz="1000" b="1" dirty="0" smtClean="0"/>
              <a:t>features</a:t>
            </a:r>
          </a:p>
          <a:p>
            <a:pPr>
              <a:buNone/>
            </a:pPr>
            <a:r>
              <a:rPr lang="en-US" sz="1000" dirty="0" smtClean="0"/>
              <a:t>  		</a:t>
            </a:r>
            <a:r>
              <a:rPr lang="en-US" sz="1000" dirty="0" err="1" smtClean="0"/>
              <a:t>commIn</a:t>
            </a:r>
            <a:r>
              <a:rPr lang="en-US" sz="1000" dirty="0" smtClean="0"/>
              <a:t>: </a:t>
            </a:r>
            <a:r>
              <a:rPr lang="en-US" sz="1000" b="1" dirty="0" smtClean="0"/>
              <a:t>in data port;</a:t>
            </a:r>
          </a:p>
          <a:p>
            <a:pPr>
              <a:buNone/>
            </a:pPr>
            <a:r>
              <a:rPr lang="en-US" sz="1000" dirty="0" smtClean="0"/>
              <a:t>  		</a:t>
            </a:r>
            <a:r>
              <a:rPr lang="en-US" sz="1000" dirty="0" err="1" smtClean="0"/>
              <a:t>commOut</a:t>
            </a:r>
            <a:r>
              <a:rPr lang="en-US" sz="1000" dirty="0" smtClean="0"/>
              <a:t>: </a:t>
            </a:r>
            <a:r>
              <a:rPr lang="en-US" sz="1000" b="1" dirty="0" smtClean="0"/>
              <a:t>out data port;</a:t>
            </a:r>
          </a:p>
          <a:p>
            <a:pPr>
              <a:buNone/>
            </a:pPr>
            <a:r>
              <a:rPr lang="en-US" sz="1000" dirty="0" smtClean="0"/>
              <a:t>  		</a:t>
            </a:r>
            <a:r>
              <a:rPr lang="en-US" sz="1000" dirty="0" err="1" smtClean="0"/>
              <a:t>netIn</a:t>
            </a:r>
            <a:r>
              <a:rPr lang="en-US" sz="1000" dirty="0" smtClean="0"/>
              <a:t>: </a:t>
            </a:r>
            <a:r>
              <a:rPr lang="en-US" sz="1000" b="1" dirty="0" smtClean="0"/>
              <a:t>in data port;</a:t>
            </a:r>
          </a:p>
          <a:p>
            <a:pPr>
              <a:buNone/>
            </a:pPr>
            <a:r>
              <a:rPr lang="en-US" sz="1000" dirty="0" smtClean="0"/>
              <a:t>  		</a:t>
            </a:r>
            <a:r>
              <a:rPr lang="en-US" sz="1000" dirty="0" err="1" smtClean="0"/>
              <a:t>netOut</a:t>
            </a:r>
            <a:r>
              <a:rPr lang="en-US" sz="1000" dirty="0" smtClean="0"/>
              <a:t>: </a:t>
            </a:r>
            <a:r>
              <a:rPr lang="en-US" sz="1000" b="1" dirty="0" smtClean="0"/>
              <a:t>out data port;</a:t>
            </a:r>
          </a:p>
          <a:p>
            <a:pPr>
              <a:buNone/>
            </a:pPr>
            <a:r>
              <a:rPr lang="en-US" sz="1000" dirty="0" smtClean="0"/>
              <a:t>  </a:t>
            </a:r>
            <a:r>
              <a:rPr lang="en-US" sz="1000" b="1" dirty="0" smtClean="0"/>
              <a:t>end </a:t>
            </a:r>
            <a:r>
              <a:rPr lang="en-US" sz="1000" b="1" dirty="0" err="1" smtClean="0"/>
              <a:t>MiddlewareLayer</a:t>
            </a:r>
            <a:r>
              <a:rPr lang="en-US" sz="1000" b="1" dirty="0" smtClean="0"/>
              <a:t>;</a:t>
            </a:r>
          </a:p>
          <a:p>
            <a:pPr>
              <a:buNone/>
            </a:pPr>
            <a:r>
              <a:rPr lang="en" sz="1000" dirty="0" smtClean="0"/>
              <a:t>  </a:t>
            </a:r>
          </a:p>
          <a:p>
            <a:pPr>
              <a:buNone/>
            </a:pPr>
            <a:r>
              <a:rPr lang="en-US" sz="1000" dirty="0" smtClean="0"/>
              <a:t>  </a:t>
            </a:r>
            <a:r>
              <a:rPr lang="en-US" sz="1000" b="1" dirty="0" smtClean="0"/>
              <a:t>system implementation </a:t>
            </a:r>
            <a:r>
              <a:rPr lang="en-US" sz="1000" b="1" dirty="0" err="1" smtClean="0"/>
              <a:t>MiddlewareLayer.basic</a:t>
            </a:r>
            <a:endParaRPr lang="en-US" sz="1000" b="1" dirty="0" smtClean="0"/>
          </a:p>
          <a:p>
            <a:pPr>
              <a:buNone/>
            </a:pPr>
            <a:r>
              <a:rPr lang="en-US" sz="1000" dirty="0" smtClean="0"/>
              <a:t>  	</a:t>
            </a:r>
            <a:r>
              <a:rPr lang="en-US" sz="1000" b="1" dirty="0" smtClean="0"/>
              <a:t>subcomponents</a:t>
            </a:r>
          </a:p>
          <a:p>
            <a:pPr>
              <a:buNone/>
            </a:pPr>
            <a:r>
              <a:rPr lang="en-US" sz="1000" dirty="0" smtClean="0"/>
              <a:t>  		</a:t>
            </a:r>
            <a:r>
              <a:rPr lang="en-US" sz="1000" dirty="0" err="1" smtClean="0"/>
              <a:t>commnication</a:t>
            </a:r>
            <a:r>
              <a:rPr lang="en-US" sz="1000" dirty="0" smtClean="0"/>
              <a:t>: </a:t>
            </a:r>
            <a:r>
              <a:rPr lang="en-US" sz="1000" b="1" dirty="0" smtClean="0"/>
              <a:t>system </a:t>
            </a:r>
            <a:r>
              <a:rPr lang="en-US" sz="1000" b="1" dirty="0" err="1" smtClean="0"/>
              <a:t>commService.meego</a:t>
            </a:r>
            <a:r>
              <a:rPr lang="en-US" sz="1000" b="1" dirty="0" smtClean="0"/>
              <a:t>;</a:t>
            </a:r>
          </a:p>
          <a:p>
            <a:pPr>
              <a:buNone/>
            </a:pPr>
            <a:r>
              <a:rPr lang="en-US" sz="1000" dirty="0" smtClean="0"/>
              <a:t>  		internet: </a:t>
            </a:r>
            <a:r>
              <a:rPr lang="en-US" sz="1000" b="1" dirty="0" smtClean="0"/>
              <a:t>system </a:t>
            </a:r>
            <a:r>
              <a:rPr lang="en-US" sz="1000" b="1" dirty="0" err="1" smtClean="0"/>
              <a:t>internetService.meego</a:t>
            </a:r>
            <a:r>
              <a:rPr lang="en-US" sz="1000" b="1" dirty="0" smtClean="0"/>
              <a:t>;</a:t>
            </a:r>
          </a:p>
          <a:p>
            <a:pPr>
              <a:buNone/>
            </a:pPr>
            <a:r>
              <a:rPr lang="en-US" sz="1000" dirty="0" smtClean="0"/>
              <a:t>  		--other services</a:t>
            </a:r>
          </a:p>
          <a:p>
            <a:pPr>
              <a:buNone/>
            </a:pPr>
            <a:r>
              <a:rPr lang="en-US" sz="1000" dirty="0" smtClean="0"/>
              <a:t>  </a:t>
            </a:r>
            <a:r>
              <a:rPr lang="en-US" sz="1000" b="1" dirty="0" smtClean="0"/>
              <a:t>end </a:t>
            </a:r>
            <a:r>
              <a:rPr lang="en-US" sz="1000" b="1" dirty="0" err="1" smtClean="0"/>
              <a:t>MiddlewareLayer.basic</a:t>
            </a:r>
            <a:r>
              <a:rPr lang="en-US" sz="1000" b="1" dirty="0" smtClean="0"/>
              <a:t>;</a:t>
            </a:r>
          </a:p>
          <a:p>
            <a:pPr>
              <a:buNone/>
            </a:pPr>
            <a:r>
              <a:rPr lang="en" sz="1000" dirty="0" smtClean="0"/>
              <a:t>  </a:t>
            </a:r>
          </a:p>
          <a:p>
            <a:pPr>
              <a:buNone/>
            </a:pPr>
            <a:r>
              <a:rPr lang="en-US" sz="1000" dirty="0" smtClean="0"/>
              <a:t>  </a:t>
            </a:r>
            <a:r>
              <a:rPr lang="en-US" sz="1000" b="1" dirty="0" smtClean="0"/>
              <a:t>system </a:t>
            </a:r>
            <a:r>
              <a:rPr lang="en-US" sz="1000" b="1" dirty="0" err="1" smtClean="0"/>
              <a:t>UXLayer</a:t>
            </a:r>
            <a:r>
              <a:rPr lang="en-US" sz="1000" b="1" dirty="0" smtClean="0"/>
              <a:t> extends layer</a:t>
            </a:r>
          </a:p>
          <a:p>
            <a:pPr>
              <a:buNone/>
            </a:pPr>
            <a:r>
              <a:rPr lang="en-US" sz="1000" dirty="0" smtClean="0"/>
              <a:t>  </a:t>
            </a:r>
            <a:r>
              <a:rPr lang="en-US" sz="1000" b="1" dirty="0" smtClean="0"/>
              <a:t>end </a:t>
            </a:r>
            <a:r>
              <a:rPr lang="en-US" sz="1000" b="1" dirty="0" err="1" smtClean="0"/>
              <a:t>UXLayer</a:t>
            </a:r>
            <a:r>
              <a:rPr lang="en-US" sz="1000" b="1" dirty="0" smtClean="0"/>
              <a:t>;</a:t>
            </a:r>
          </a:p>
          <a:p>
            <a:pPr>
              <a:buNone/>
            </a:pPr>
            <a:r>
              <a:rPr lang="en" sz="1000" dirty="0" smtClean="0"/>
              <a:t>  </a:t>
            </a:r>
          </a:p>
          <a:p>
            <a:pPr>
              <a:buNone/>
            </a:pPr>
            <a:r>
              <a:rPr lang="en-US" sz="1000" dirty="0" smtClean="0"/>
              <a:t>  </a:t>
            </a:r>
            <a:r>
              <a:rPr lang="en-US" sz="1000" b="1" dirty="0" smtClean="0"/>
              <a:t>system implementation </a:t>
            </a:r>
            <a:r>
              <a:rPr lang="en-US" sz="1000" b="1" dirty="0" err="1" smtClean="0"/>
              <a:t>UXLayer.basic</a:t>
            </a:r>
            <a:endParaRPr lang="en-US" sz="1000" b="1" dirty="0" smtClean="0"/>
          </a:p>
          <a:p>
            <a:pPr>
              <a:buNone/>
            </a:pPr>
            <a:r>
              <a:rPr lang="en-US" sz="1000" dirty="0" smtClean="0"/>
              <a:t>  </a:t>
            </a:r>
            <a:r>
              <a:rPr lang="en-US" sz="1000" b="1" dirty="0" smtClean="0"/>
              <a:t>end </a:t>
            </a:r>
            <a:r>
              <a:rPr lang="en-US" sz="1000" b="1" dirty="0" err="1" smtClean="0"/>
              <a:t>UXLayer.basic</a:t>
            </a:r>
            <a:r>
              <a:rPr lang="en-US" sz="1000" b="1" dirty="0" smtClean="0"/>
              <a:t>;</a:t>
            </a:r>
          </a:p>
          <a:p>
            <a:pPr>
              <a:buNone/>
            </a:pPr>
            <a:endParaRPr lang="en-US" sz="1000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" dirty="0" smtClean="0"/>
              <a:t> </a:t>
            </a:r>
            <a:endParaRPr lang="en" sz="1200" dirty="0" smtClean="0"/>
          </a:p>
          <a:p>
            <a:pPr>
              <a:buNone/>
            </a:pPr>
            <a:r>
              <a:rPr lang="en-US" sz="1200" dirty="0" smtClean="0"/>
              <a:t>  </a:t>
            </a:r>
            <a:r>
              <a:rPr lang="en-US" sz="1200" b="1" dirty="0" smtClean="0"/>
              <a:t>system </a:t>
            </a:r>
            <a:r>
              <a:rPr lang="en-US" sz="1200" b="1" dirty="0" err="1" smtClean="0"/>
              <a:t>commService</a:t>
            </a:r>
            <a:endParaRPr lang="en-US" sz="1200" b="1" dirty="0" smtClean="0"/>
          </a:p>
          <a:p>
            <a:pPr>
              <a:buNone/>
            </a:pPr>
            <a:r>
              <a:rPr lang="en-US" sz="1200" dirty="0" smtClean="0"/>
              <a:t>  </a:t>
            </a:r>
            <a:r>
              <a:rPr lang="en-US" sz="1200" b="1" dirty="0" smtClean="0"/>
              <a:t>end </a:t>
            </a:r>
            <a:r>
              <a:rPr lang="en-US" sz="1200" b="1" dirty="0" err="1" smtClean="0"/>
              <a:t>commService</a:t>
            </a:r>
            <a:r>
              <a:rPr lang="en-US" sz="1200" b="1" dirty="0" smtClean="0"/>
              <a:t>;</a:t>
            </a:r>
          </a:p>
          <a:p>
            <a:pPr>
              <a:buNone/>
            </a:pPr>
            <a:r>
              <a:rPr lang="en" sz="1200" dirty="0" smtClean="0"/>
              <a:t>  </a:t>
            </a:r>
          </a:p>
          <a:p>
            <a:pPr>
              <a:buNone/>
            </a:pPr>
            <a:r>
              <a:rPr lang="en-US" sz="1200" dirty="0" smtClean="0"/>
              <a:t>  </a:t>
            </a:r>
            <a:r>
              <a:rPr lang="en-US" sz="1200" b="1" dirty="0" smtClean="0"/>
              <a:t>system implementation </a:t>
            </a:r>
            <a:r>
              <a:rPr lang="en-US" sz="1200" b="1" dirty="0" err="1" smtClean="0"/>
              <a:t>commService.meego</a:t>
            </a:r>
            <a:endParaRPr lang="en-US" sz="1200" b="1" dirty="0" smtClean="0"/>
          </a:p>
          <a:p>
            <a:pPr>
              <a:buNone/>
            </a:pPr>
            <a:r>
              <a:rPr lang="en-US" sz="1200" dirty="0" smtClean="0"/>
              <a:t>  </a:t>
            </a:r>
            <a:r>
              <a:rPr lang="en-US" sz="1200" b="1" dirty="0" smtClean="0"/>
              <a:t>end </a:t>
            </a:r>
            <a:r>
              <a:rPr lang="en-US" sz="1200" b="1" dirty="0" err="1" smtClean="0"/>
              <a:t>commService.meego</a:t>
            </a:r>
            <a:r>
              <a:rPr lang="en-US" sz="1200" b="1" dirty="0" smtClean="0"/>
              <a:t>;</a:t>
            </a:r>
          </a:p>
          <a:p>
            <a:pPr>
              <a:buNone/>
            </a:pPr>
            <a:r>
              <a:rPr lang="en" sz="1200" dirty="0" smtClean="0"/>
              <a:t>  </a:t>
            </a:r>
          </a:p>
          <a:p>
            <a:pPr>
              <a:buNone/>
            </a:pPr>
            <a:r>
              <a:rPr lang="en-US" sz="1200" dirty="0" smtClean="0"/>
              <a:t>  </a:t>
            </a:r>
            <a:r>
              <a:rPr lang="en-US" sz="1200" b="1" dirty="0" smtClean="0"/>
              <a:t>system </a:t>
            </a:r>
            <a:r>
              <a:rPr lang="en-US" sz="1200" b="1" dirty="0" err="1" smtClean="0"/>
              <a:t>internetService</a:t>
            </a:r>
            <a:endParaRPr lang="en-US" sz="1200" b="1" dirty="0" smtClean="0"/>
          </a:p>
          <a:p>
            <a:pPr>
              <a:buNone/>
            </a:pPr>
            <a:r>
              <a:rPr lang="en-US" sz="1200" dirty="0" smtClean="0"/>
              <a:t>  </a:t>
            </a:r>
            <a:r>
              <a:rPr lang="en-US" sz="1200" b="1" dirty="0" smtClean="0"/>
              <a:t>end </a:t>
            </a:r>
            <a:r>
              <a:rPr lang="en-US" sz="1200" b="1" dirty="0" err="1" smtClean="0"/>
              <a:t>internetService</a:t>
            </a:r>
            <a:r>
              <a:rPr lang="en-US" sz="1200" b="1" dirty="0" smtClean="0"/>
              <a:t>;</a:t>
            </a:r>
          </a:p>
          <a:p>
            <a:pPr>
              <a:buNone/>
            </a:pPr>
            <a:r>
              <a:rPr lang="en" sz="1200" dirty="0" smtClean="0"/>
              <a:t>  </a:t>
            </a:r>
          </a:p>
          <a:p>
            <a:pPr>
              <a:buNone/>
            </a:pPr>
            <a:r>
              <a:rPr lang="en-US" sz="1200" dirty="0" smtClean="0"/>
              <a:t>  </a:t>
            </a:r>
            <a:r>
              <a:rPr lang="en-US" sz="1200" b="1" dirty="0" smtClean="0"/>
              <a:t>system implementation </a:t>
            </a:r>
            <a:r>
              <a:rPr lang="en-US" sz="1200" b="1" dirty="0" err="1" smtClean="0"/>
              <a:t>internetService.meego</a:t>
            </a:r>
            <a:endParaRPr lang="en-US" sz="1200" b="1" dirty="0" smtClean="0"/>
          </a:p>
          <a:p>
            <a:pPr>
              <a:buNone/>
            </a:pPr>
            <a:r>
              <a:rPr lang="en-US" sz="1200" dirty="0" smtClean="0"/>
              <a:t>  </a:t>
            </a:r>
            <a:r>
              <a:rPr lang="en-US" sz="1200" b="1" dirty="0" smtClean="0"/>
              <a:t>end </a:t>
            </a:r>
            <a:r>
              <a:rPr lang="en-US" sz="1200" b="1" dirty="0" err="1" smtClean="0"/>
              <a:t>internetService.meego</a:t>
            </a:r>
            <a:endParaRPr lang="en-US" sz="1200" b="1" dirty="0" smtClean="0"/>
          </a:p>
          <a:p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b="1" dirty="0" smtClean="0"/>
              <a:t>system </a:t>
            </a:r>
            <a:r>
              <a:rPr lang="en-US" sz="1400" b="1" dirty="0" err="1" smtClean="0"/>
              <a:t>Meego</a:t>
            </a:r>
            <a:endParaRPr lang="en-US" sz="1400" b="1" dirty="0" smtClean="0"/>
          </a:p>
          <a:p>
            <a:pPr>
              <a:buNone/>
            </a:pPr>
            <a:r>
              <a:rPr lang="en-US" sz="1400" dirty="0" smtClean="0"/>
              <a:t>    </a:t>
            </a:r>
            <a:r>
              <a:rPr lang="en-US" sz="1400" b="1" dirty="0" smtClean="0"/>
              <a:t>features</a:t>
            </a:r>
          </a:p>
          <a:p>
            <a:pPr>
              <a:buNone/>
            </a:pPr>
            <a:r>
              <a:rPr lang="en-US" sz="1400" dirty="0" smtClean="0"/>
              <a:t>      </a:t>
            </a:r>
            <a:r>
              <a:rPr lang="en-US" sz="1400" dirty="0" err="1" smtClean="0"/>
              <a:t>radioConnection</a:t>
            </a:r>
            <a:r>
              <a:rPr lang="en-US" sz="1400" dirty="0" smtClean="0"/>
              <a:t> : </a:t>
            </a:r>
            <a:r>
              <a:rPr lang="en-US" sz="1400" b="1" dirty="0" smtClean="0"/>
              <a:t>requires bus access;</a:t>
            </a:r>
          </a:p>
          <a:p>
            <a:pPr>
              <a:buNone/>
            </a:pPr>
            <a:r>
              <a:rPr lang="en-US" sz="1400" dirty="0" smtClean="0"/>
              <a:t>      </a:t>
            </a:r>
            <a:r>
              <a:rPr lang="en-US" sz="1400" dirty="0" err="1" smtClean="0"/>
              <a:t>bluetoothConnection</a:t>
            </a:r>
            <a:r>
              <a:rPr lang="en-US" sz="1400" dirty="0" smtClean="0"/>
              <a:t>: </a:t>
            </a:r>
            <a:r>
              <a:rPr lang="en-US" sz="1400" b="1" dirty="0" smtClean="0"/>
              <a:t>requires bus access;</a:t>
            </a:r>
          </a:p>
          <a:p>
            <a:pPr>
              <a:buNone/>
            </a:pPr>
            <a:r>
              <a:rPr lang="en-US" sz="1400" dirty="0" smtClean="0"/>
              <a:t>      </a:t>
            </a:r>
            <a:r>
              <a:rPr lang="en-US" sz="1400" dirty="0" err="1" smtClean="0"/>
              <a:t>gpsConnection</a:t>
            </a:r>
            <a:r>
              <a:rPr lang="en-US" sz="1400" dirty="0" smtClean="0"/>
              <a:t>: </a:t>
            </a:r>
            <a:r>
              <a:rPr lang="en-US" sz="1400" b="1" dirty="0" smtClean="0"/>
              <a:t>requires bus access; </a:t>
            </a:r>
          </a:p>
          <a:p>
            <a:pPr>
              <a:buNone/>
            </a:pPr>
            <a:r>
              <a:rPr lang="en-US" sz="1400" dirty="0" smtClean="0"/>
              <a:t>  </a:t>
            </a:r>
            <a:r>
              <a:rPr lang="en-US" sz="1400" b="1" dirty="0" smtClean="0"/>
              <a:t>end </a:t>
            </a:r>
            <a:r>
              <a:rPr lang="en-US" sz="1400" b="1" dirty="0" err="1" smtClean="0"/>
              <a:t>Meego</a:t>
            </a:r>
            <a:r>
              <a:rPr lang="en-US" sz="1400" b="1" dirty="0" smtClean="0"/>
              <a:t>;</a:t>
            </a:r>
          </a:p>
          <a:p>
            <a:pPr>
              <a:buNone/>
            </a:pPr>
            <a:r>
              <a:rPr lang="en" sz="1400" dirty="0" smtClean="0"/>
              <a:t>  </a:t>
            </a:r>
          </a:p>
          <a:p>
            <a:pPr>
              <a:buNone/>
            </a:pPr>
            <a:r>
              <a:rPr lang="en-US" sz="1400" dirty="0" smtClean="0"/>
              <a:t>  </a:t>
            </a:r>
            <a:r>
              <a:rPr lang="en-US" sz="1400" b="1" dirty="0" smtClean="0"/>
              <a:t>system implementation </a:t>
            </a:r>
            <a:r>
              <a:rPr lang="en-US" sz="1400" b="1" dirty="0" err="1" smtClean="0"/>
              <a:t>Meego.basic</a:t>
            </a:r>
            <a:endParaRPr lang="en-US" sz="1400" b="1" dirty="0" smtClean="0"/>
          </a:p>
          <a:p>
            <a:pPr>
              <a:buNone/>
            </a:pPr>
            <a:r>
              <a:rPr lang="en-US" sz="1400" dirty="0" smtClean="0"/>
              <a:t>  	</a:t>
            </a:r>
            <a:r>
              <a:rPr lang="en-US" sz="1400" b="1" dirty="0" smtClean="0"/>
              <a:t>subcomponents</a:t>
            </a:r>
          </a:p>
          <a:p>
            <a:pPr>
              <a:buNone/>
            </a:pPr>
            <a:r>
              <a:rPr lang="en-US" sz="1400" dirty="0" smtClean="0"/>
              <a:t>  		</a:t>
            </a:r>
            <a:r>
              <a:rPr lang="en-US" sz="1400" dirty="0" err="1" smtClean="0"/>
              <a:t>main_processor</a:t>
            </a:r>
            <a:r>
              <a:rPr lang="en-US" sz="1400" dirty="0" smtClean="0"/>
              <a:t>: </a:t>
            </a:r>
            <a:r>
              <a:rPr lang="en-US" sz="1400" b="1" dirty="0" smtClean="0"/>
              <a:t>processor </a:t>
            </a:r>
            <a:r>
              <a:rPr lang="en-US" sz="1400" b="1" dirty="0" err="1" smtClean="0"/>
              <a:t>Intel.Atom</a:t>
            </a:r>
            <a:r>
              <a:rPr lang="en-US" sz="1400" b="1" dirty="0" smtClean="0"/>
              <a:t>;</a:t>
            </a:r>
          </a:p>
          <a:p>
            <a:pPr>
              <a:buNone/>
            </a:pPr>
            <a:r>
              <a:rPr lang="en-US" sz="1400" dirty="0" smtClean="0"/>
              <a:t>  		</a:t>
            </a:r>
            <a:r>
              <a:rPr lang="en-US" sz="1400" dirty="0" err="1" smtClean="0"/>
              <a:t>main_bus</a:t>
            </a:r>
            <a:r>
              <a:rPr lang="en-US" sz="1400" dirty="0" smtClean="0"/>
              <a:t>: </a:t>
            </a:r>
            <a:r>
              <a:rPr lang="en-US" sz="1400" b="1" dirty="0" smtClean="0"/>
              <a:t>bus </a:t>
            </a:r>
            <a:r>
              <a:rPr lang="en-US" sz="1400" b="1" dirty="0" err="1" smtClean="0"/>
              <a:t>MOST.basic</a:t>
            </a:r>
            <a:r>
              <a:rPr lang="en-US" sz="1400" b="1" dirty="0" smtClean="0"/>
              <a:t>;</a:t>
            </a:r>
          </a:p>
          <a:p>
            <a:pPr>
              <a:buNone/>
            </a:pPr>
            <a:r>
              <a:rPr lang="en-US" sz="1400" dirty="0" smtClean="0"/>
              <a:t>  		</a:t>
            </a:r>
            <a:r>
              <a:rPr lang="en-US" sz="1400" dirty="0" err="1" smtClean="0"/>
              <a:t>ux:</a:t>
            </a:r>
            <a:r>
              <a:rPr lang="en-US" sz="1400" b="1" dirty="0" err="1" smtClean="0"/>
              <a:t>system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UXLayer.basic</a:t>
            </a:r>
            <a:r>
              <a:rPr lang="en-US" sz="1400" b="1" dirty="0" smtClean="0"/>
              <a:t>;</a:t>
            </a:r>
          </a:p>
          <a:p>
            <a:pPr>
              <a:buNone/>
            </a:pPr>
            <a:r>
              <a:rPr lang="en-US" sz="1400" dirty="0" smtClean="0"/>
              <a:t>  		</a:t>
            </a:r>
            <a:r>
              <a:rPr lang="en-US" sz="1400" dirty="0" err="1" smtClean="0"/>
              <a:t>middleware:</a:t>
            </a:r>
            <a:r>
              <a:rPr lang="en-US" sz="1400" b="1" dirty="0" err="1" smtClean="0"/>
              <a:t>system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MIddlewareLayer.basic</a:t>
            </a:r>
            <a:r>
              <a:rPr lang="en-US" sz="1400" b="1" dirty="0" smtClean="0"/>
              <a:t>;</a:t>
            </a:r>
          </a:p>
          <a:p>
            <a:pPr>
              <a:buNone/>
            </a:pPr>
            <a:r>
              <a:rPr lang="en-US" sz="1400" dirty="0" smtClean="0"/>
              <a:t>  		</a:t>
            </a:r>
            <a:r>
              <a:rPr lang="en-US" sz="1400" dirty="0" err="1" smtClean="0"/>
              <a:t>os</a:t>
            </a:r>
            <a:r>
              <a:rPr lang="en-US" sz="1400" dirty="0" smtClean="0"/>
              <a:t>: </a:t>
            </a:r>
            <a:r>
              <a:rPr lang="en-US" sz="1400" b="1" dirty="0" smtClean="0"/>
              <a:t>system </a:t>
            </a:r>
            <a:r>
              <a:rPr lang="en-US" sz="1400" b="1" dirty="0" err="1" smtClean="0"/>
              <a:t>OSBaseLayer.basic</a:t>
            </a:r>
            <a:r>
              <a:rPr lang="en-US" sz="1400" b="1" dirty="0" smtClean="0"/>
              <a:t>;</a:t>
            </a:r>
          </a:p>
          <a:p>
            <a:pPr>
              <a:buNone/>
            </a:pPr>
            <a:r>
              <a:rPr lang="en-US" sz="1400" dirty="0" smtClean="0"/>
              <a:t>  </a:t>
            </a:r>
            <a:r>
              <a:rPr lang="en-US" sz="1400" b="1" dirty="0" smtClean="0"/>
              <a:t>properties</a:t>
            </a:r>
          </a:p>
          <a:p>
            <a:pPr>
              <a:buNone/>
            </a:pPr>
            <a:r>
              <a:rPr lang="en" sz="1400" dirty="0" smtClean="0"/>
              <a:t>  	</a:t>
            </a:r>
          </a:p>
          <a:p>
            <a:pPr>
              <a:buNone/>
            </a:pPr>
            <a:r>
              <a:rPr lang="en-US" sz="1400" dirty="0" smtClean="0"/>
              <a:t>  	Clemson::</a:t>
            </a:r>
            <a:r>
              <a:rPr lang="en-US" sz="1400" dirty="0" err="1" smtClean="0"/>
              <a:t>Radio_band_width</a:t>
            </a:r>
            <a:r>
              <a:rPr lang="en-US" sz="1400" dirty="0" smtClean="0"/>
              <a:t> =&gt; </a:t>
            </a:r>
            <a:r>
              <a:rPr lang="en-US" sz="1400" b="1" dirty="0" smtClean="0"/>
              <a:t>value (Clemson::Band_width_802_11g);</a:t>
            </a:r>
          </a:p>
          <a:p>
            <a:pPr>
              <a:buNone/>
            </a:pPr>
            <a:r>
              <a:rPr lang="en-US" sz="1400" dirty="0" smtClean="0"/>
              <a:t>  </a:t>
            </a:r>
            <a:r>
              <a:rPr lang="en-US" sz="1400" b="1" dirty="0" smtClean="0"/>
              <a:t>end </a:t>
            </a:r>
            <a:r>
              <a:rPr lang="en-US" sz="1400" b="1" dirty="0" err="1" smtClean="0"/>
              <a:t>Meego.basic</a:t>
            </a:r>
            <a:r>
              <a:rPr lang="en-US" sz="1400" b="1" dirty="0" smtClean="0"/>
              <a:t>;</a:t>
            </a:r>
          </a:p>
          <a:p>
            <a:pPr>
              <a:buNone/>
            </a:pPr>
            <a:endParaRPr lang="en" sz="1400" dirty="0" smtClean="0"/>
          </a:p>
          <a:p>
            <a:pPr>
              <a:buNone/>
            </a:pPr>
            <a:r>
              <a:rPr lang="en-US" sz="1400" b="1" dirty="0" smtClean="0"/>
              <a:t>end </a:t>
            </a:r>
            <a:r>
              <a:rPr lang="en-US" sz="1400" b="1" dirty="0" err="1" smtClean="0"/>
              <a:t>infoSys</a:t>
            </a:r>
            <a:r>
              <a:rPr lang="en-US" sz="1400" b="1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candidate architectures use Google and give the basic description of your product plus words such as architecture to find examples of architectures being used.</a:t>
            </a:r>
          </a:p>
          <a:p>
            <a:r>
              <a:rPr lang="en-US" dirty="0" smtClean="0"/>
              <a:t>Also try </a:t>
            </a:r>
            <a:r>
              <a:rPr lang="en-US" i="1" dirty="0" smtClean="0"/>
              <a:t>images.google.com</a:t>
            </a:r>
          </a:p>
          <a:p>
            <a:r>
              <a:rPr lang="en-US" dirty="0" smtClean="0"/>
              <a:t>An additional search or two will get the in-depth information for the architecture you have selected.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Candidate architectures - </a:t>
            </a:r>
            <a:r>
              <a:rPr lang="en-US" dirty="0" err="1" smtClean="0"/>
              <a:t>Meego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0613" y="1600200"/>
            <a:ext cx="6962775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Meego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http://meego.com/developers/meego-architecture</a:t>
            </a:r>
            <a:endParaRPr lang="en-US" dirty="0" smtClean="0"/>
          </a:p>
          <a:p>
            <a:r>
              <a:rPr lang="en-US" dirty="0" smtClean="0"/>
              <a:t>Open source, Linux-based</a:t>
            </a:r>
          </a:p>
          <a:p>
            <a:r>
              <a:rPr lang="en-US" dirty="0" smtClean="0"/>
              <a:t>X-window system interface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Genivi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http://www.genivi.org/Portals/9/documents/mrd/GENIVI_IVI_Software_Architecture_Report.pdf</a:t>
            </a:r>
            <a:endParaRPr lang="en-US" dirty="0" smtClean="0"/>
          </a:p>
          <a:p>
            <a:r>
              <a:rPr lang="en-US" dirty="0" smtClean="0"/>
              <a:t>No cartoon available to general public</a:t>
            </a:r>
          </a:p>
          <a:p>
            <a:r>
              <a:rPr lang="en-US" dirty="0" smtClean="0"/>
              <a:t>Open/closed project – open for membership, closed otherwise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Integrity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457450"/>
            <a:ext cx="4664449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Dedicated development environment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403538"/>
            <a:ext cx="5105400" cy="445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In-depth - </a:t>
            </a:r>
            <a:r>
              <a:rPr lang="en-US" dirty="0" err="1" smtClean="0"/>
              <a:t>Meego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Meego</a:t>
            </a:r>
            <a:r>
              <a:rPr lang="en-US" dirty="0" smtClean="0"/>
              <a:t> was selected because it is available not just in-vehicle but on many other platforms</a:t>
            </a:r>
          </a:p>
          <a:p>
            <a:r>
              <a:rPr lang="en-US" i="1" dirty="0" smtClean="0"/>
              <a:t>Portability</a:t>
            </a:r>
            <a:r>
              <a:rPr lang="en-US" dirty="0" smtClean="0"/>
              <a:t> of applications is assured</a:t>
            </a:r>
          </a:p>
          <a:p>
            <a:r>
              <a:rPr lang="en-US" dirty="0" smtClean="0"/>
              <a:t>Intel 32 bit-based Atom processor</a:t>
            </a:r>
          </a:p>
          <a:p>
            <a:r>
              <a:rPr lang="en-US" dirty="0" smtClean="0"/>
              <a:t>Compatible graphics chip set such as US15W chipset</a:t>
            </a:r>
          </a:p>
          <a:p>
            <a:r>
              <a:rPr lang="en-US" dirty="0" smtClean="0"/>
              <a:t>Bluetooth - 2402-2480 MHz; Packet-based protocol; range – 100 meters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In-depth – </a:t>
            </a:r>
            <a:r>
              <a:rPr lang="en-US" dirty="0" err="1" smtClean="0"/>
              <a:t>Meego</a:t>
            </a:r>
            <a:r>
              <a:rPr lang="en-US" dirty="0" smtClean="0"/>
              <a:t>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a layered architecture</a:t>
            </a:r>
          </a:p>
          <a:p>
            <a:r>
              <a:rPr lang="en-US" dirty="0" smtClean="0"/>
              <a:t>Middle layer is service-oriented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163</TotalTime>
  <Words>390</Words>
  <Application>Microsoft Office PowerPoint</Application>
  <PresentationFormat>On-screen Show (4:3)</PresentationFormat>
  <Paragraphs>153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syse802Template</vt:lpstr>
      <vt:lpstr>SYSE 802</vt:lpstr>
      <vt:lpstr>Expectation</vt:lpstr>
      <vt:lpstr>Candidate architectures - Meego</vt:lpstr>
      <vt:lpstr>Meego </vt:lpstr>
      <vt:lpstr>Genivi</vt:lpstr>
      <vt:lpstr>Integrity</vt:lpstr>
      <vt:lpstr>Integrity</vt:lpstr>
      <vt:lpstr>In-depth - Meego</vt:lpstr>
      <vt:lpstr>In-depth – Meego - 2</vt:lpstr>
      <vt:lpstr>Not architecture, but interesting</vt:lpstr>
      <vt:lpstr>Expectation</vt:lpstr>
      <vt:lpstr>AADL solution</vt:lpstr>
      <vt:lpstr>AADL – very top level</vt:lpstr>
      <vt:lpstr>Property set</vt:lpstr>
      <vt:lpstr>A Package of definitions</vt:lpstr>
      <vt:lpstr>Slide 16</vt:lpstr>
      <vt:lpstr>Slide 17</vt:lpstr>
      <vt:lpstr>Slide 18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10</cp:revision>
  <dcterms:created xsi:type="dcterms:W3CDTF">2010-10-05T11:00:14Z</dcterms:created>
  <dcterms:modified xsi:type="dcterms:W3CDTF">2010-10-09T18:53:47Z</dcterms:modified>
</cp:coreProperties>
</file>